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7" r:id="rId2"/>
    <p:sldId id="259" r:id="rId3"/>
    <p:sldId id="274" r:id="rId4"/>
    <p:sldId id="261" r:id="rId5"/>
    <p:sldId id="268" r:id="rId6"/>
    <p:sldId id="258" r:id="rId7"/>
    <p:sldId id="269" r:id="rId8"/>
    <p:sldId id="260" r:id="rId9"/>
    <p:sldId id="270" r:id="rId10"/>
    <p:sldId id="271" r:id="rId11"/>
    <p:sldId id="272" r:id="rId12"/>
    <p:sldId id="273" r:id="rId13"/>
    <p:sldId id="284" r:id="rId14"/>
    <p:sldId id="288" r:id="rId15"/>
    <p:sldId id="262" r:id="rId16"/>
    <p:sldId id="275" r:id="rId17"/>
    <p:sldId id="26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0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2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4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1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2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7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2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7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7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8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8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F0A6FB67-702B-4197-9673-71E2B1962FBD}"/>
              </a:ext>
            </a:extLst>
          </p:cNvPr>
          <p:cNvSpPr/>
          <p:nvPr/>
        </p:nvSpPr>
        <p:spPr>
          <a:xfrm>
            <a:off x="339644" y="515932"/>
            <a:ext cx="1197183" cy="480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LOGO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69A6D3C-873C-4A6C-97FF-31F370E57587}"/>
              </a:ext>
            </a:extLst>
          </p:cNvPr>
          <p:cNvGrpSpPr/>
          <p:nvPr/>
        </p:nvGrpSpPr>
        <p:grpSpPr>
          <a:xfrm>
            <a:off x="1712973" y="561670"/>
            <a:ext cx="3889253" cy="407854"/>
            <a:chOff x="6275566" y="2207858"/>
            <a:chExt cx="4086003" cy="33504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B59E1B8-DC9A-4D9D-AE0A-1820AF418665}"/>
                </a:ext>
              </a:extLst>
            </p:cNvPr>
            <p:cNvSpPr/>
            <p:nvPr/>
          </p:nvSpPr>
          <p:spPr>
            <a:xfrm>
              <a:off x="6275566" y="2207858"/>
              <a:ext cx="4086003" cy="3350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AB8D6BA2-9949-4856-A995-8A11C5412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0646" y="2295674"/>
              <a:ext cx="154500" cy="161019"/>
            </a:xfrm>
            <a:custGeom>
              <a:avLst/>
              <a:gdLst>
                <a:gd name="T0" fmla="*/ 48 w 119"/>
                <a:gd name="T1" fmla="*/ 0 h 124"/>
                <a:gd name="T2" fmla="*/ 0 w 119"/>
                <a:gd name="T3" fmla="*/ 49 h 124"/>
                <a:gd name="T4" fmla="*/ 48 w 119"/>
                <a:gd name="T5" fmla="*/ 98 h 124"/>
                <a:gd name="T6" fmla="*/ 73 w 119"/>
                <a:gd name="T7" fmla="*/ 91 h 124"/>
                <a:gd name="T8" fmla="*/ 106 w 119"/>
                <a:gd name="T9" fmla="*/ 122 h 124"/>
                <a:gd name="T10" fmla="*/ 115 w 119"/>
                <a:gd name="T11" fmla="*/ 122 h 124"/>
                <a:gd name="T12" fmla="*/ 117 w 119"/>
                <a:gd name="T13" fmla="*/ 120 h 124"/>
                <a:gd name="T14" fmla="*/ 116 w 119"/>
                <a:gd name="T15" fmla="*/ 111 h 124"/>
                <a:gd name="T16" fmla="*/ 85 w 119"/>
                <a:gd name="T17" fmla="*/ 82 h 124"/>
                <a:gd name="T18" fmla="*/ 97 w 119"/>
                <a:gd name="T19" fmla="*/ 49 h 124"/>
                <a:gd name="T20" fmla="*/ 48 w 119"/>
                <a:gd name="T21" fmla="*/ 0 h 124"/>
                <a:gd name="T22" fmla="*/ 48 w 119"/>
                <a:gd name="T23" fmla="*/ 14 h 124"/>
                <a:gd name="T24" fmla="*/ 83 w 119"/>
                <a:gd name="T25" fmla="*/ 49 h 124"/>
                <a:gd name="T26" fmla="*/ 48 w 119"/>
                <a:gd name="T27" fmla="*/ 84 h 124"/>
                <a:gd name="T28" fmla="*/ 14 w 119"/>
                <a:gd name="T29" fmla="*/ 49 h 124"/>
                <a:gd name="T30" fmla="*/ 48 w 119"/>
                <a:gd name="T31" fmla="*/ 1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124">
                  <a:moveTo>
                    <a:pt x="48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8"/>
                    <a:pt x="48" y="98"/>
                  </a:cubicBezTo>
                  <a:cubicBezTo>
                    <a:pt x="58" y="98"/>
                    <a:pt x="66" y="95"/>
                    <a:pt x="73" y="91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9" y="124"/>
                    <a:pt x="113" y="124"/>
                    <a:pt x="115" y="122"/>
                  </a:cubicBezTo>
                  <a:cubicBezTo>
                    <a:pt x="117" y="120"/>
                    <a:pt x="117" y="120"/>
                    <a:pt x="117" y="120"/>
                  </a:cubicBezTo>
                  <a:cubicBezTo>
                    <a:pt x="119" y="118"/>
                    <a:pt x="119" y="114"/>
                    <a:pt x="116" y="111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93" y="73"/>
                    <a:pt x="97" y="61"/>
                    <a:pt x="97" y="49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48" y="14"/>
                  </a:moveTo>
                  <a:cubicBezTo>
                    <a:pt x="68" y="14"/>
                    <a:pt x="83" y="30"/>
                    <a:pt x="83" y="49"/>
                  </a:cubicBezTo>
                  <a:cubicBezTo>
                    <a:pt x="83" y="68"/>
                    <a:pt x="68" y="84"/>
                    <a:pt x="48" y="84"/>
                  </a:cubicBezTo>
                  <a:cubicBezTo>
                    <a:pt x="29" y="84"/>
                    <a:pt x="14" y="68"/>
                    <a:pt x="14" y="49"/>
                  </a:cubicBezTo>
                  <a:cubicBezTo>
                    <a:pt x="14" y="30"/>
                    <a:pt x="29" y="14"/>
                    <a:pt x="48" y="1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6D7289F-C44C-4D3A-8BFB-14D7B43F4CB1}"/>
              </a:ext>
            </a:extLst>
          </p:cNvPr>
          <p:cNvSpPr txBox="1"/>
          <p:nvPr/>
        </p:nvSpPr>
        <p:spPr>
          <a:xfrm>
            <a:off x="5669017" y="592567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0" dirty="0">
                <a:solidFill>
                  <a:schemeClr val="tx1"/>
                </a:solidFill>
                <a:latin typeface="+mn-ea"/>
              </a:rPr>
              <a:t>로그인 </a:t>
            </a:r>
            <a:r>
              <a:rPr lang="en-US" altLang="ko-KR" sz="1000" b="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+mn-ea"/>
              </a:rPr>
              <a:t>회원가입 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22278FB-DA1E-414A-B311-EF40A803210F}"/>
              </a:ext>
            </a:extLst>
          </p:cNvPr>
          <p:cNvSpPr/>
          <p:nvPr/>
        </p:nvSpPr>
        <p:spPr>
          <a:xfrm>
            <a:off x="6901520" y="588353"/>
            <a:ext cx="795529" cy="30290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예약내역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3AD3A8-C0BD-481E-81B1-F1D38E132395}"/>
              </a:ext>
            </a:extLst>
          </p:cNvPr>
          <p:cNvSpPr txBox="1"/>
          <p:nvPr/>
        </p:nvSpPr>
        <p:spPr>
          <a:xfrm>
            <a:off x="7738872" y="621695"/>
            <a:ext cx="619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언어 선택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95D112C-F920-4D9F-8BF1-ABD5605BBC51}"/>
              </a:ext>
            </a:extLst>
          </p:cNvPr>
          <p:cNvSpPr/>
          <p:nvPr/>
        </p:nvSpPr>
        <p:spPr>
          <a:xfrm>
            <a:off x="320074" y="1168168"/>
            <a:ext cx="8037863" cy="385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3067DD0-2816-4639-BD32-FA0EC1DE1541}"/>
              </a:ext>
            </a:extLst>
          </p:cNvPr>
          <p:cNvSpPr/>
          <p:nvPr/>
        </p:nvSpPr>
        <p:spPr>
          <a:xfrm>
            <a:off x="360071" y="1226566"/>
            <a:ext cx="121436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/>
              <a:t>도내 운행 코스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3DD222-F742-4D19-8FE8-E0CADE70245C}"/>
              </a:ext>
            </a:extLst>
          </p:cNvPr>
          <p:cNvSpPr/>
          <p:nvPr/>
        </p:nvSpPr>
        <p:spPr>
          <a:xfrm>
            <a:off x="1554173" y="1235493"/>
            <a:ext cx="11451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/>
              <a:t>도내 특별 코스</a:t>
            </a:r>
            <a:endParaRPr lang="ko-KR" altLang="en-US" sz="11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7E4FCA-309D-4B5B-AFBF-55673490E530}"/>
              </a:ext>
            </a:extLst>
          </p:cNvPr>
          <p:cNvSpPr/>
          <p:nvPr/>
        </p:nvSpPr>
        <p:spPr>
          <a:xfrm>
            <a:off x="2751677" y="1246313"/>
            <a:ext cx="952506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/>
              <a:t>경상권 출발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ADBD496-EFA4-4095-AE73-20E4CE881F88}"/>
              </a:ext>
            </a:extLst>
          </p:cNvPr>
          <p:cNvSpPr/>
          <p:nvPr/>
        </p:nvSpPr>
        <p:spPr>
          <a:xfrm>
            <a:off x="3949181" y="1241463"/>
            <a:ext cx="952506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/>
              <a:t>수도권 출발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4D5E8B1-601E-489D-8FEA-C589F2D5EDC5}"/>
              </a:ext>
            </a:extLst>
          </p:cNvPr>
          <p:cNvSpPr/>
          <p:nvPr/>
        </p:nvSpPr>
        <p:spPr>
          <a:xfrm>
            <a:off x="5030681" y="1241463"/>
            <a:ext cx="952506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 err="1"/>
              <a:t>코레일</a:t>
            </a:r>
            <a:r>
              <a:rPr lang="ko-KR" altLang="en-US" sz="1100" dirty="0"/>
              <a:t> 연계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C9F6BE-0A20-40B2-9ECC-AADAA1C047BE}"/>
              </a:ext>
            </a:extLst>
          </p:cNvPr>
          <p:cNvSpPr/>
          <p:nvPr/>
        </p:nvSpPr>
        <p:spPr>
          <a:xfrm>
            <a:off x="6105686" y="1231506"/>
            <a:ext cx="952506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/>
              <a:t>커뮤니티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E88F74B-E879-4985-9E0C-CD8804E8B9B4}"/>
              </a:ext>
            </a:extLst>
          </p:cNvPr>
          <p:cNvSpPr/>
          <p:nvPr/>
        </p:nvSpPr>
        <p:spPr>
          <a:xfrm>
            <a:off x="7180691" y="1231506"/>
            <a:ext cx="952506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100" dirty="0"/>
              <a:t>홍보영상</a:t>
            </a:r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D510D292-7585-4E9F-88B4-25B85B8E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560975"/>
              </p:ext>
            </p:extLst>
          </p:nvPr>
        </p:nvGraphicFramePr>
        <p:xfrm>
          <a:off x="9806730" y="1200581"/>
          <a:ext cx="2027453" cy="454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453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3610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마우스를 올릴 시 서브 메뉴 출력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하위 서브메뉴 안의 모든 콘텐츠를 포함한 페이지로 이동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지역 혹은 코스에 맞는 콘텐츠 페이지로 이동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93313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E620E344-088A-43D0-8A31-0E0BECCD4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33964"/>
              </p:ext>
            </p:extLst>
          </p:nvPr>
        </p:nvGraphicFramePr>
        <p:xfrm>
          <a:off x="283492" y="96219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페이지명 작성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89B6BC5-CAFA-4C55-B7D0-140DC1E4F657}"/>
              </a:ext>
            </a:extLst>
          </p:cNvPr>
          <p:cNvSpPr/>
          <p:nvPr/>
        </p:nvSpPr>
        <p:spPr>
          <a:xfrm>
            <a:off x="357817" y="1553576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0567C8A-AA55-4C17-94C6-6E8D84C43393}"/>
              </a:ext>
            </a:extLst>
          </p:cNvPr>
          <p:cNvSpPr/>
          <p:nvPr/>
        </p:nvSpPr>
        <p:spPr>
          <a:xfrm>
            <a:off x="357816" y="4261602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임실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순창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2196A03-F87D-434E-BE30-F41D46337A1D}"/>
              </a:ext>
            </a:extLst>
          </p:cNvPr>
          <p:cNvSpPr/>
          <p:nvPr/>
        </p:nvSpPr>
        <p:spPr>
          <a:xfrm>
            <a:off x="357816" y="2324392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무주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진안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80C175-9529-43D9-B7FD-58B246588F89}"/>
              </a:ext>
            </a:extLst>
          </p:cNvPr>
          <p:cNvSpPr/>
          <p:nvPr/>
        </p:nvSpPr>
        <p:spPr>
          <a:xfrm>
            <a:off x="357816" y="2709800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임실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진안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B1F190F-1E86-40FB-AB20-7D8F57392E14}"/>
              </a:ext>
            </a:extLst>
          </p:cNvPr>
          <p:cNvSpPr/>
          <p:nvPr/>
        </p:nvSpPr>
        <p:spPr>
          <a:xfrm>
            <a:off x="357816" y="3095208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장수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남원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6FFFC3D-816F-4274-878D-54A48C1B16A3}"/>
              </a:ext>
            </a:extLst>
          </p:cNvPr>
          <p:cNvSpPr/>
          <p:nvPr/>
        </p:nvSpPr>
        <p:spPr>
          <a:xfrm>
            <a:off x="357816" y="3490786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익산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완주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B13655C-FC5B-4E4D-BD85-10DBAD5EE0DC}"/>
              </a:ext>
            </a:extLst>
          </p:cNvPr>
          <p:cNvSpPr/>
          <p:nvPr/>
        </p:nvSpPr>
        <p:spPr>
          <a:xfrm>
            <a:off x="357816" y="3876194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정읍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김제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CEA3EC9-E9F7-4DEA-892C-377BCB57E25C}"/>
              </a:ext>
            </a:extLst>
          </p:cNvPr>
          <p:cNvSpPr/>
          <p:nvPr/>
        </p:nvSpPr>
        <p:spPr>
          <a:xfrm>
            <a:off x="357815" y="1947043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고창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부안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4C4BE4-20A1-4DB6-87A8-DEF4354F6EF5}"/>
              </a:ext>
            </a:extLst>
          </p:cNvPr>
          <p:cNvSpPr/>
          <p:nvPr/>
        </p:nvSpPr>
        <p:spPr>
          <a:xfrm>
            <a:off x="357815" y="4637806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전주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군산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721AE60-E581-49B3-9F13-9EE52FE31990}"/>
              </a:ext>
            </a:extLst>
          </p:cNvPr>
          <p:cNvSpPr/>
          <p:nvPr/>
        </p:nvSpPr>
        <p:spPr>
          <a:xfrm>
            <a:off x="357815" y="5024180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전북투어패스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9F647AE-D46D-4A8C-903C-B15FD228514F}"/>
              </a:ext>
            </a:extLst>
          </p:cNvPr>
          <p:cNvSpPr/>
          <p:nvPr/>
        </p:nvSpPr>
        <p:spPr>
          <a:xfrm>
            <a:off x="357814" y="5406533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새만금코스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5E2489F-13E7-4238-9233-314941777EF9}"/>
              </a:ext>
            </a:extLst>
          </p:cNvPr>
          <p:cNvSpPr/>
          <p:nvPr/>
        </p:nvSpPr>
        <p:spPr>
          <a:xfrm>
            <a:off x="1643332" y="1561635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656C670-0E97-4A05-892E-3778C6AD8667}"/>
              </a:ext>
            </a:extLst>
          </p:cNvPr>
          <p:cNvSpPr/>
          <p:nvPr/>
        </p:nvSpPr>
        <p:spPr>
          <a:xfrm>
            <a:off x="1643331" y="1955102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아태마스터스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B920AF-304C-4226-81D9-6F3274F6AAA4}"/>
              </a:ext>
            </a:extLst>
          </p:cNvPr>
          <p:cNvSpPr/>
          <p:nvPr/>
        </p:nvSpPr>
        <p:spPr>
          <a:xfrm>
            <a:off x="1643332" y="2348569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MZ </a:t>
            </a:r>
            <a:r>
              <a:rPr lang="ko-KR" altLang="en-US" sz="1000" dirty="0">
                <a:solidFill>
                  <a:schemeClr val="tx1"/>
                </a:solidFill>
              </a:rPr>
              <a:t>코스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6DA331F-7B38-4A6F-9A98-E30D9C967019}"/>
              </a:ext>
            </a:extLst>
          </p:cNvPr>
          <p:cNvSpPr/>
          <p:nvPr/>
        </p:nvSpPr>
        <p:spPr>
          <a:xfrm>
            <a:off x="1643331" y="2742036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겨울 코스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5227AC2-F95B-4124-BAA2-DF72B3C77F19}"/>
              </a:ext>
            </a:extLst>
          </p:cNvPr>
          <p:cNvSpPr/>
          <p:nvPr/>
        </p:nvSpPr>
        <p:spPr>
          <a:xfrm>
            <a:off x="1643331" y="3135503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실버 코스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8DC44C3-0291-49E0-8EAF-0C1689EEC35A}"/>
              </a:ext>
            </a:extLst>
          </p:cNvPr>
          <p:cNvSpPr/>
          <p:nvPr/>
        </p:nvSpPr>
        <p:spPr>
          <a:xfrm>
            <a:off x="1643330" y="3528970"/>
            <a:ext cx="1056019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축제</a:t>
            </a:r>
            <a:r>
              <a:rPr lang="en-US" altLang="ko-KR" sz="1000" dirty="0">
                <a:solidFill>
                  <a:schemeClr val="tx1"/>
                </a:solidFill>
              </a:rPr>
              <a:t>&amp;</a:t>
            </a:r>
            <a:r>
              <a:rPr lang="ko-KR" altLang="en-US" sz="1000" dirty="0">
                <a:solidFill>
                  <a:schemeClr val="tx1"/>
                </a:solidFill>
              </a:rPr>
              <a:t>생태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5ABF8DC-CAB7-46FC-BDA4-6377065E9ABB}"/>
              </a:ext>
            </a:extLst>
          </p:cNvPr>
          <p:cNvSpPr/>
          <p:nvPr/>
        </p:nvSpPr>
        <p:spPr>
          <a:xfrm>
            <a:off x="481263" y="1218132"/>
            <a:ext cx="943916" cy="29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F29B045-5C63-427C-86C9-F3427C6F385D}"/>
              </a:ext>
            </a:extLst>
          </p:cNvPr>
          <p:cNvSpPr/>
          <p:nvPr/>
        </p:nvSpPr>
        <p:spPr>
          <a:xfrm>
            <a:off x="205990" y="1214442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143A45E-5068-4E85-8AEE-6AE02D16CA2F}"/>
              </a:ext>
            </a:extLst>
          </p:cNvPr>
          <p:cNvSpPr/>
          <p:nvPr/>
        </p:nvSpPr>
        <p:spPr>
          <a:xfrm>
            <a:off x="615503" y="1635461"/>
            <a:ext cx="540640" cy="227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D1C0735-0CE7-4F17-8C8F-F6600C4EA355}"/>
              </a:ext>
            </a:extLst>
          </p:cNvPr>
          <p:cNvSpPr/>
          <p:nvPr/>
        </p:nvSpPr>
        <p:spPr>
          <a:xfrm>
            <a:off x="351492" y="1598299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C746DD3-64BE-433D-BC73-912C5B10CEF1}"/>
              </a:ext>
            </a:extLst>
          </p:cNvPr>
          <p:cNvSpPr/>
          <p:nvPr/>
        </p:nvSpPr>
        <p:spPr>
          <a:xfrm>
            <a:off x="615502" y="2021430"/>
            <a:ext cx="603697" cy="227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D007B42-296D-4E84-930B-A46959472BA2}"/>
              </a:ext>
            </a:extLst>
          </p:cNvPr>
          <p:cNvSpPr/>
          <p:nvPr/>
        </p:nvSpPr>
        <p:spPr>
          <a:xfrm>
            <a:off x="357848" y="1993053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84756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47894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-5]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01888"/>
              </p:ext>
            </p:extLst>
          </p:nvPr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30401" y="3256270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91E7E-38EF-EADF-7BEC-06CA6677A807}"/>
              </a:ext>
            </a:extLst>
          </p:cNvPr>
          <p:cNvSpPr/>
          <p:nvPr/>
        </p:nvSpPr>
        <p:spPr>
          <a:xfrm>
            <a:off x="232017" y="1384183"/>
            <a:ext cx="9411064" cy="36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여행일정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1E6082-322C-C772-2ACB-3DD052C4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7" y="1904670"/>
            <a:ext cx="6298895" cy="41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6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42274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-6]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52713"/>
              </p:ext>
            </p:extLst>
          </p:nvPr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21553" y="3581773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91E7E-38EF-EADF-7BEC-06CA6677A807}"/>
              </a:ext>
            </a:extLst>
          </p:cNvPr>
          <p:cNvSpPr/>
          <p:nvPr/>
        </p:nvSpPr>
        <p:spPr>
          <a:xfrm>
            <a:off x="232017" y="1384183"/>
            <a:ext cx="9411064" cy="36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여행일정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8E1983-00E0-A6CB-5F7D-9FA389816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8" y="1867281"/>
            <a:ext cx="9450648" cy="454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5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81637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-7]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109287"/>
              </p:ext>
            </p:extLst>
          </p:nvPr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여행에 따라 집합 장소 및 시간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상품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구매시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유의사항과 취소 및 환불 규정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30401" y="4221986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969527-DC85-54AA-2EAC-DE674C9F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6" y="1307027"/>
            <a:ext cx="9085689" cy="53412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2023AA0-4620-1B47-B3C8-92FC008304FF}"/>
              </a:ext>
            </a:extLst>
          </p:cNvPr>
          <p:cNvSpPr/>
          <p:nvPr/>
        </p:nvSpPr>
        <p:spPr>
          <a:xfrm>
            <a:off x="259647" y="1307027"/>
            <a:ext cx="1116148" cy="202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F7C07D-6D6B-7481-2206-5347523207DA}"/>
              </a:ext>
            </a:extLst>
          </p:cNvPr>
          <p:cNvSpPr/>
          <p:nvPr/>
        </p:nvSpPr>
        <p:spPr>
          <a:xfrm>
            <a:off x="259645" y="3624044"/>
            <a:ext cx="8498461" cy="2961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C237B6E-DE4D-6856-5606-12A98F243255}"/>
              </a:ext>
            </a:extLst>
          </p:cNvPr>
          <p:cNvSpPr/>
          <p:nvPr/>
        </p:nvSpPr>
        <p:spPr>
          <a:xfrm>
            <a:off x="-19028" y="128303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C87EBA-B15B-E869-3413-6515BD2AF02B}"/>
              </a:ext>
            </a:extLst>
          </p:cNvPr>
          <p:cNvSpPr/>
          <p:nvPr/>
        </p:nvSpPr>
        <p:spPr>
          <a:xfrm>
            <a:off x="-46657" y="5105176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4922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3081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-1]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573083"/>
              </p:ext>
            </p:extLst>
          </p:nvPr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여행 상품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캘린더에서 선택한 날짜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예약에 필요한 정보 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27183" y="1486604"/>
            <a:ext cx="126358" cy="2605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2681A-9A06-4DDE-7EBF-EB2AAB0FB795}"/>
              </a:ext>
            </a:extLst>
          </p:cNvPr>
          <p:cNvSpPr txBox="1"/>
          <p:nvPr/>
        </p:nvSpPr>
        <p:spPr>
          <a:xfrm>
            <a:off x="232016" y="1200581"/>
            <a:ext cx="156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예약하기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9DA220-C2C2-3D25-B749-A08C8A5249D5}"/>
              </a:ext>
            </a:extLst>
          </p:cNvPr>
          <p:cNvSpPr/>
          <p:nvPr/>
        </p:nvSpPr>
        <p:spPr>
          <a:xfrm>
            <a:off x="1685271" y="2286384"/>
            <a:ext cx="3113231" cy="969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74EFB89-9B8A-3763-2D4D-14C0647B4D74}"/>
              </a:ext>
            </a:extLst>
          </p:cNvPr>
          <p:cNvSpPr/>
          <p:nvPr/>
        </p:nvSpPr>
        <p:spPr>
          <a:xfrm>
            <a:off x="1456698" y="2703843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7785B4-C777-CFAB-8E0B-7B5499AFDF7B}"/>
              </a:ext>
            </a:extLst>
          </p:cNvPr>
          <p:cNvSpPr/>
          <p:nvPr/>
        </p:nvSpPr>
        <p:spPr>
          <a:xfrm>
            <a:off x="1373" y="4960177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735F4E-E87A-30E7-0D33-B9A5622A1CB5}"/>
              </a:ext>
            </a:extLst>
          </p:cNvPr>
          <p:cNvGrpSpPr/>
          <p:nvPr/>
        </p:nvGrpSpPr>
        <p:grpSpPr>
          <a:xfrm>
            <a:off x="280047" y="1645991"/>
            <a:ext cx="9432844" cy="1719743"/>
            <a:chOff x="763349" y="3332747"/>
            <a:chExt cx="9432844" cy="171974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EEA68B9-52DE-8C03-8098-7401C79BE186}"/>
                </a:ext>
              </a:extLst>
            </p:cNvPr>
            <p:cNvSpPr/>
            <p:nvPr/>
          </p:nvSpPr>
          <p:spPr>
            <a:xfrm>
              <a:off x="763349" y="3332747"/>
              <a:ext cx="9432844" cy="1719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D97AEDE-8689-31F5-37E3-F81C0713F6FA}"/>
                </a:ext>
              </a:extLst>
            </p:cNvPr>
            <p:cNvSpPr/>
            <p:nvPr/>
          </p:nvSpPr>
          <p:spPr>
            <a:xfrm>
              <a:off x="763349" y="3332747"/>
              <a:ext cx="9432844" cy="2027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/>
                <a:t>상품정보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8180BFC-3689-FCA0-EBAE-632413B582BF}"/>
                </a:ext>
              </a:extLst>
            </p:cNvPr>
            <p:cNvSpPr/>
            <p:nvPr/>
          </p:nvSpPr>
          <p:spPr>
            <a:xfrm>
              <a:off x="763349" y="3535535"/>
              <a:ext cx="9432844" cy="426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/>
                  </a:solidFill>
                </a:rPr>
                <a:t>   상품명                            전라북도 순환관광 </a:t>
              </a:r>
              <a:r>
                <a:rPr lang="en-US" altLang="ko-KR" sz="1500" dirty="0"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solidFill>
                    <a:schemeClr val="tx1"/>
                  </a:solidFill>
                </a:rPr>
                <a:t>고창</a:t>
              </a:r>
              <a:r>
                <a:rPr lang="en-US" altLang="ko-KR" sz="1500" dirty="0">
                  <a:solidFill>
                    <a:schemeClr val="tx1"/>
                  </a:solidFill>
                </a:rPr>
                <a:t>/</a:t>
              </a:r>
              <a:r>
                <a:rPr lang="ko-KR" altLang="en-US" sz="1500" dirty="0">
                  <a:solidFill>
                    <a:schemeClr val="tx1"/>
                  </a:solidFill>
                </a:rPr>
                <a:t>부안</a:t>
              </a:r>
              <a:r>
                <a:rPr lang="en-US" altLang="ko-KR" sz="1500" dirty="0">
                  <a:solidFill>
                    <a:schemeClr val="tx1"/>
                  </a:solidFill>
                </a:rPr>
                <a:t>]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E452B1F-941B-0DD1-DE26-BE01E041ED76}"/>
                </a:ext>
              </a:extLst>
            </p:cNvPr>
            <p:cNvCxnSpPr/>
            <p:nvPr/>
          </p:nvCxnSpPr>
          <p:spPr>
            <a:xfrm>
              <a:off x="2192917" y="3535535"/>
              <a:ext cx="0" cy="1516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CC9A00-CC12-CBE3-E964-E8DE68BAE70B}"/>
                </a:ext>
              </a:extLst>
            </p:cNvPr>
            <p:cNvSpPr txBox="1"/>
            <p:nvPr/>
          </p:nvSpPr>
          <p:spPr>
            <a:xfrm>
              <a:off x="860152" y="4291542"/>
              <a:ext cx="119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여행 일정</a:t>
              </a:r>
            </a:p>
          </p:txBody>
        </p: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60EC0F5-C927-80E8-F312-1C5AE0E43707}"/>
              </a:ext>
            </a:extLst>
          </p:cNvPr>
          <p:cNvSpPr/>
          <p:nvPr/>
        </p:nvSpPr>
        <p:spPr>
          <a:xfrm>
            <a:off x="1818278" y="2348104"/>
            <a:ext cx="989296" cy="42637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출발일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DCEA5B4-C0B5-8F7C-57D4-09276362E981}"/>
              </a:ext>
            </a:extLst>
          </p:cNvPr>
          <p:cNvSpPr/>
          <p:nvPr/>
        </p:nvSpPr>
        <p:spPr>
          <a:xfrm>
            <a:off x="1818278" y="2829911"/>
            <a:ext cx="989296" cy="42637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도착일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635861-5399-EC01-D3C8-47B3BB9BD56D}"/>
              </a:ext>
            </a:extLst>
          </p:cNvPr>
          <p:cNvSpPr txBox="1"/>
          <p:nvPr/>
        </p:nvSpPr>
        <p:spPr>
          <a:xfrm>
            <a:off x="2922275" y="2386017"/>
            <a:ext cx="187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2023-03-25(Sat)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60FB87-3990-10DB-D931-0C6D070293C3}"/>
              </a:ext>
            </a:extLst>
          </p:cNvPr>
          <p:cNvSpPr txBox="1"/>
          <p:nvPr/>
        </p:nvSpPr>
        <p:spPr>
          <a:xfrm>
            <a:off x="2922275" y="2789452"/>
            <a:ext cx="187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2023-03-25(Sat)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2285119-790A-8209-C9EB-00005DFC1D67}"/>
              </a:ext>
            </a:extLst>
          </p:cNvPr>
          <p:cNvGrpSpPr/>
          <p:nvPr/>
        </p:nvGrpSpPr>
        <p:grpSpPr>
          <a:xfrm>
            <a:off x="242387" y="3593363"/>
            <a:ext cx="9470503" cy="2832604"/>
            <a:chOff x="763349" y="3332747"/>
            <a:chExt cx="9432844" cy="171974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673F0C3-3BBE-0076-456A-D27495C7766E}"/>
                </a:ext>
              </a:extLst>
            </p:cNvPr>
            <p:cNvSpPr/>
            <p:nvPr/>
          </p:nvSpPr>
          <p:spPr>
            <a:xfrm>
              <a:off x="763349" y="3332747"/>
              <a:ext cx="9432844" cy="1719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3530074-519E-E967-D18F-58C6C0081E41}"/>
                </a:ext>
              </a:extLst>
            </p:cNvPr>
            <p:cNvSpPr/>
            <p:nvPr/>
          </p:nvSpPr>
          <p:spPr>
            <a:xfrm>
              <a:off x="763349" y="3332747"/>
              <a:ext cx="9432844" cy="169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/>
                <a:t>예약자 정보</a:t>
              </a:r>
              <a:endParaRPr lang="ko-KR" altLang="en-US" sz="11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0B63756-0FAB-E6CD-F86A-C72A555FFBDB}"/>
                </a:ext>
              </a:extLst>
            </p:cNvPr>
            <p:cNvSpPr/>
            <p:nvPr/>
          </p:nvSpPr>
          <p:spPr>
            <a:xfrm>
              <a:off x="763349" y="3514590"/>
              <a:ext cx="9432844" cy="28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/>
                  </a:solidFill>
                </a:rPr>
                <a:t>예약자 명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5C6697-C05B-647E-476B-A4A14373FB13}"/>
              </a:ext>
            </a:extLst>
          </p:cNvPr>
          <p:cNvSpPr/>
          <p:nvPr/>
        </p:nvSpPr>
        <p:spPr>
          <a:xfrm>
            <a:off x="242387" y="4375087"/>
            <a:ext cx="9470503" cy="4712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연락처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2DF830-2050-E64E-7870-4A7C58141B15}"/>
              </a:ext>
            </a:extLst>
          </p:cNvPr>
          <p:cNvSpPr/>
          <p:nvPr/>
        </p:nvSpPr>
        <p:spPr>
          <a:xfrm>
            <a:off x="242387" y="4825799"/>
            <a:ext cx="9470503" cy="4712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이메일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5F31D4E-357C-D807-83CC-555D886A51AF}"/>
              </a:ext>
            </a:extLst>
          </p:cNvPr>
          <p:cNvSpPr/>
          <p:nvPr/>
        </p:nvSpPr>
        <p:spPr>
          <a:xfrm>
            <a:off x="242387" y="5289065"/>
            <a:ext cx="9470503" cy="11335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  요구사항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D682D6F-D4C4-C3AE-A53D-E95C53ACD696}"/>
              </a:ext>
            </a:extLst>
          </p:cNvPr>
          <p:cNvCxnSpPr/>
          <p:nvPr/>
        </p:nvCxnSpPr>
        <p:spPr>
          <a:xfrm>
            <a:off x="1501629" y="3892878"/>
            <a:ext cx="0" cy="2529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7000049-E635-B448-7F70-360BDD4CB2A5}"/>
              </a:ext>
            </a:extLst>
          </p:cNvPr>
          <p:cNvSpPr/>
          <p:nvPr/>
        </p:nvSpPr>
        <p:spPr>
          <a:xfrm>
            <a:off x="1571348" y="3967993"/>
            <a:ext cx="343687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53D93B2-BAD4-4C29-6596-AAEBD21D6FDD}"/>
              </a:ext>
            </a:extLst>
          </p:cNvPr>
          <p:cNvSpPr/>
          <p:nvPr/>
        </p:nvSpPr>
        <p:spPr>
          <a:xfrm>
            <a:off x="1571349" y="4455972"/>
            <a:ext cx="907762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6430B5F-8252-2FAF-C2C5-2773430E8C06}"/>
              </a:ext>
            </a:extLst>
          </p:cNvPr>
          <p:cNvSpPr/>
          <p:nvPr/>
        </p:nvSpPr>
        <p:spPr>
          <a:xfrm>
            <a:off x="2890310" y="4457878"/>
            <a:ext cx="158101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C8DD45C-9C33-9269-973B-083B27AB45B0}"/>
              </a:ext>
            </a:extLst>
          </p:cNvPr>
          <p:cNvSpPr/>
          <p:nvPr/>
        </p:nvSpPr>
        <p:spPr>
          <a:xfrm>
            <a:off x="4882528" y="4443182"/>
            <a:ext cx="158101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77F083B-F711-A69C-5DB1-68BF982F3E40}"/>
              </a:ext>
            </a:extLst>
          </p:cNvPr>
          <p:cNvSpPr/>
          <p:nvPr/>
        </p:nvSpPr>
        <p:spPr>
          <a:xfrm>
            <a:off x="1575618" y="4917320"/>
            <a:ext cx="343687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53EA975-FCF2-9D13-0C54-80D8B521A906}"/>
              </a:ext>
            </a:extLst>
          </p:cNvPr>
          <p:cNvSpPr/>
          <p:nvPr/>
        </p:nvSpPr>
        <p:spPr>
          <a:xfrm>
            <a:off x="5357440" y="4919472"/>
            <a:ext cx="343687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56C39D-BB44-82D6-F101-84DC91C59BC9}"/>
              </a:ext>
            </a:extLst>
          </p:cNvPr>
          <p:cNvSpPr txBox="1"/>
          <p:nvPr/>
        </p:nvSpPr>
        <p:spPr>
          <a:xfrm>
            <a:off x="5022370" y="485729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B780B30-7482-0885-D141-31400A03BBA6}"/>
              </a:ext>
            </a:extLst>
          </p:cNvPr>
          <p:cNvSpPr/>
          <p:nvPr/>
        </p:nvSpPr>
        <p:spPr>
          <a:xfrm>
            <a:off x="1543560" y="5383663"/>
            <a:ext cx="7250753" cy="9484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CC8BF9-429D-2910-A595-5F99F1BBCFE5}"/>
              </a:ext>
            </a:extLst>
          </p:cNvPr>
          <p:cNvSpPr/>
          <p:nvPr/>
        </p:nvSpPr>
        <p:spPr>
          <a:xfrm>
            <a:off x="175137" y="3492267"/>
            <a:ext cx="8727369" cy="3032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3FD32D-087E-A431-D074-B4AEB50BA23C}"/>
              </a:ext>
            </a:extLst>
          </p:cNvPr>
          <p:cNvSpPr/>
          <p:nvPr/>
        </p:nvSpPr>
        <p:spPr>
          <a:xfrm>
            <a:off x="2223218" y="1849626"/>
            <a:ext cx="2659307" cy="395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5A0B08D-C9DB-551B-E128-4421F273B3CE}"/>
              </a:ext>
            </a:extLst>
          </p:cNvPr>
          <p:cNvSpPr/>
          <p:nvPr/>
        </p:nvSpPr>
        <p:spPr>
          <a:xfrm>
            <a:off x="1891302" y="1886799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336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94368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-2]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/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인원수 만큼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구분된 인원수만큼의 총 금액의 합계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결제 페이지로 이동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2681A-9A06-4DDE-7EBF-EB2AAB0FB795}"/>
              </a:ext>
            </a:extLst>
          </p:cNvPr>
          <p:cNvSpPr txBox="1"/>
          <p:nvPr/>
        </p:nvSpPr>
        <p:spPr>
          <a:xfrm>
            <a:off x="232016" y="1200581"/>
            <a:ext cx="156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F558F8-28FE-8614-FDF1-C6E352972734}"/>
              </a:ext>
            </a:extLst>
          </p:cNvPr>
          <p:cNvSpPr/>
          <p:nvPr/>
        </p:nvSpPr>
        <p:spPr>
          <a:xfrm>
            <a:off x="9831296" y="3071246"/>
            <a:ext cx="126358" cy="2605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548476-45C5-8A94-E683-E5CF54592DA5}"/>
              </a:ext>
            </a:extLst>
          </p:cNvPr>
          <p:cNvSpPr/>
          <p:nvPr/>
        </p:nvSpPr>
        <p:spPr>
          <a:xfrm>
            <a:off x="232016" y="2030136"/>
            <a:ext cx="9432844" cy="1719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EC9FE8-5E70-BA65-258B-98EBCD9EB501}"/>
              </a:ext>
            </a:extLst>
          </p:cNvPr>
          <p:cNvSpPr/>
          <p:nvPr/>
        </p:nvSpPr>
        <p:spPr>
          <a:xfrm>
            <a:off x="232016" y="2030136"/>
            <a:ext cx="9432844" cy="20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요금 및 인원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59315C-D9CA-C7FE-7840-64CA41CE73DC}"/>
              </a:ext>
            </a:extLst>
          </p:cNvPr>
          <p:cNvSpPr/>
          <p:nvPr/>
        </p:nvSpPr>
        <p:spPr>
          <a:xfrm>
            <a:off x="232016" y="2232924"/>
            <a:ext cx="9432844" cy="426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   구분                             성인</a:t>
            </a:r>
            <a:r>
              <a:rPr lang="en-US" altLang="ko-KR" sz="1500" dirty="0">
                <a:solidFill>
                  <a:schemeClr val="tx1"/>
                </a:solidFill>
              </a:rPr>
              <a:t>(13</a:t>
            </a:r>
            <a:r>
              <a:rPr lang="ko-KR" altLang="en-US" sz="1500" dirty="0" err="1">
                <a:solidFill>
                  <a:schemeClr val="tx1"/>
                </a:solidFill>
              </a:rPr>
              <a:t>세이상</a:t>
            </a:r>
            <a:r>
              <a:rPr lang="en-US" altLang="ko-KR" sz="1500" dirty="0">
                <a:solidFill>
                  <a:schemeClr val="tx1"/>
                </a:solidFill>
              </a:rPr>
              <a:t>)                            </a:t>
            </a:r>
            <a:r>
              <a:rPr lang="ko-KR" altLang="en-US" sz="1500" dirty="0">
                <a:solidFill>
                  <a:schemeClr val="tx1"/>
                </a:solidFill>
              </a:rPr>
              <a:t>소인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en-US" sz="1500" dirty="0">
                <a:solidFill>
                  <a:schemeClr val="tx1"/>
                </a:solidFill>
              </a:rPr>
              <a:t>만</a:t>
            </a:r>
            <a:r>
              <a:rPr lang="en-US" altLang="ko-KR" sz="1500" dirty="0">
                <a:solidFill>
                  <a:schemeClr val="tx1"/>
                </a:solidFill>
              </a:rPr>
              <a:t>2</a:t>
            </a:r>
            <a:r>
              <a:rPr lang="ko-KR" altLang="en-US" sz="1500" dirty="0">
                <a:solidFill>
                  <a:schemeClr val="tx1"/>
                </a:solidFill>
              </a:rPr>
              <a:t>세</a:t>
            </a:r>
            <a:r>
              <a:rPr lang="en-US" altLang="ko-KR" sz="1500" dirty="0">
                <a:solidFill>
                  <a:schemeClr val="tx1"/>
                </a:solidFill>
              </a:rPr>
              <a:t>~</a:t>
            </a:r>
            <a:r>
              <a:rPr lang="ko-KR" altLang="en-US" sz="1500" dirty="0">
                <a:solidFill>
                  <a:schemeClr val="tx1"/>
                </a:solidFill>
              </a:rPr>
              <a:t>만 </a:t>
            </a:r>
            <a:r>
              <a:rPr lang="en-US" altLang="ko-KR" sz="1500" dirty="0">
                <a:solidFill>
                  <a:schemeClr val="tx1"/>
                </a:solidFill>
              </a:rPr>
              <a:t>12</a:t>
            </a:r>
            <a:r>
              <a:rPr lang="ko-KR" altLang="en-US" sz="1500" dirty="0">
                <a:solidFill>
                  <a:schemeClr val="tx1"/>
                </a:solidFill>
              </a:rPr>
              <a:t>세 미만</a:t>
            </a:r>
            <a:r>
              <a:rPr lang="en-US" altLang="ko-KR" sz="1500" dirty="0">
                <a:solidFill>
                  <a:schemeClr val="tx1"/>
                </a:solidFill>
              </a:rPr>
              <a:t>)                       </a:t>
            </a:r>
            <a:r>
              <a:rPr lang="ko-KR" altLang="en-US" sz="1500" dirty="0">
                <a:solidFill>
                  <a:schemeClr val="tx1"/>
                </a:solidFill>
              </a:rPr>
              <a:t>경로 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en-US" sz="1500" dirty="0">
                <a:solidFill>
                  <a:schemeClr val="tx1"/>
                </a:solidFill>
              </a:rPr>
              <a:t>만 </a:t>
            </a:r>
            <a:r>
              <a:rPr lang="en-US" altLang="ko-KR" sz="1500" dirty="0">
                <a:solidFill>
                  <a:schemeClr val="tx1"/>
                </a:solidFill>
              </a:rPr>
              <a:t>65</a:t>
            </a:r>
            <a:r>
              <a:rPr lang="ko-KR" altLang="en-US" sz="1500" dirty="0">
                <a:solidFill>
                  <a:schemeClr val="tx1"/>
                </a:solidFill>
              </a:rPr>
              <a:t>세 이상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C5835C-B5A0-5946-0A3E-3E2742875D92}"/>
              </a:ext>
            </a:extLst>
          </p:cNvPr>
          <p:cNvCxnSpPr/>
          <p:nvPr/>
        </p:nvCxnSpPr>
        <p:spPr>
          <a:xfrm>
            <a:off x="1661584" y="2232924"/>
            <a:ext cx="0" cy="151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B9E1FD-DCDB-7AEC-CCEC-FB528A400315}"/>
              </a:ext>
            </a:extLst>
          </p:cNvPr>
          <p:cNvSpPr txBox="1"/>
          <p:nvPr/>
        </p:nvSpPr>
        <p:spPr>
          <a:xfrm>
            <a:off x="310393" y="2785145"/>
            <a:ext cx="11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상품가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AE0A9-2EB6-FED0-4822-9269466F5124}"/>
              </a:ext>
            </a:extLst>
          </p:cNvPr>
          <p:cNvSpPr txBox="1"/>
          <p:nvPr/>
        </p:nvSpPr>
        <p:spPr>
          <a:xfrm>
            <a:off x="310393" y="3211352"/>
            <a:ext cx="11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FBCA97-29F1-C7BB-2DD7-0563BAC9B07F}"/>
              </a:ext>
            </a:extLst>
          </p:cNvPr>
          <p:cNvSpPr txBox="1"/>
          <p:nvPr/>
        </p:nvSpPr>
        <p:spPr>
          <a:xfrm>
            <a:off x="2392038" y="2785145"/>
            <a:ext cx="1869569" cy="36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10,000</a:t>
            </a:r>
            <a:r>
              <a:rPr lang="ko-KR" altLang="en-US" dirty="0"/>
              <a:t>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40349-D390-A336-7EA1-201B1DBA9CA4}"/>
              </a:ext>
            </a:extLst>
          </p:cNvPr>
          <p:cNvSpPr txBox="1"/>
          <p:nvPr/>
        </p:nvSpPr>
        <p:spPr>
          <a:xfrm>
            <a:off x="2673056" y="3267427"/>
            <a:ext cx="87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4D25C-776D-2854-C901-2D2D40B71C63}"/>
              </a:ext>
            </a:extLst>
          </p:cNvPr>
          <p:cNvSpPr txBox="1"/>
          <p:nvPr/>
        </p:nvSpPr>
        <p:spPr>
          <a:xfrm>
            <a:off x="5323279" y="2785145"/>
            <a:ext cx="1869569" cy="36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9,000</a:t>
            </a:r>
            <a:r>
              <a:rPr lang="ko-KR" altLang="en-US" dirty="0"/>
              <a:t>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E8AC0-C77F-C30C-DF9A-6583461EBB13}"/>
              </a:ext>
            </a:extLst>
          </p:cNvPr>
          <p:cNvSpPr txBox="1"/>
          <p:nvPr/>
        </p:nvSpPr>
        <p:spPr>
          <a:xfrm>
            <a:off x="5554096" y="3267427"/>
            <a:ext cx="87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ECEF3-F334-9542-F8B2-9FC0567ADE8C}"/>
              </a:ext>
            </a:extLst>
          </p:cNvPr>
          <p:cNvSpPr txBox="1"/>
          <p:nvPr/>
        </p:nvSpPr>
        <p:spPr>
          <a:xfrm>
            <a:off x="8254521" y="2785191"/>
            <a:ext cx="1869569" cy="36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9,000</a:t>
            </a:r>
            <a:r>
              <a:rPr lang="ko-KR" altLang="en-US" dirty="0"/>
              <a:t>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BAFB7D-8E67-3CF2-A035-12DC5FAF5531}"/>
              </a:ext>
            </a:extLst>
          </p:cNvPr>
          <p:cNvSpPr txBox="1"/>
          <p:nvPr/>
        </p:nvSpPr>
        <p:spPr>
          <a:xfrm>
            <a:off x="8413732" y="3276088"/>
            <a:ext cx="87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명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2078EA0-32AE-3A2C-4689-C2A39CE8602D}"/>
              </a:ext>
            </a:extLst>
          </p:cNvPr>
          <p:cNvSpPr/>
          <p:nvPr/>
        </p:nvSpPr>
        <p:spPr>
          <a:xfrm>
            <a:off x="3109282" y="5859158"/>
            <a:ext cx="3825379" cy="553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7A58B-374D-CF86-A0DE-C717B61D11F1}"/>
              </a:ext>
            </a:extLst>
          </p:cNvPr>
          <p:cNvSpPr/>
          <p:nvPr/>
        </p:nvSpPr>
        <p:spPr>
          <a:xfrm>
            <a:off x="3566817" y="4394425"/>
            <a:ext cx="2910307" cy="553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총 합계                </a:t>
            </a:r>
            <a:r>
              <a:rPr lang="en-US" altLang="ko-KR" dirty="0">
                <a:solidFill>
                  <a:schemeClr val="tx1"/>
                </a:solidFill>
              </a:rPr>
              <a:t>-  </a:t>
            </a:r>
            <a:r>
              <a:rPr lang="ko-KR" altLang="en-US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2DF461-239A-1A7A-47F5-88922E94CBFC}"/>
              </a:ext>
            </a:extLst>
          </p:cNvPr>
          <p:cNvSpPr/>
          <p:nvPr/>
        </p:nvSpPr>
        <p:spPr>
          <a:xfrm>
            <a:off x="2094314" y="3254294"/>
            <a:ext cx="6973181" cy="395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0A5603A-013F-4C08-7930-26088651890A}"/>
              </a:ext>
            </a:extLst>
          </p:cNvPr>
          <p:cNvSpPr/>
          <p:nvPr/>
        </p:nvSpPr>
        <p:spPr>
          <a:xfrm>
            <a:off x="1781031" y="3314464"/>
            <a:ext cx="293693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548510-DA82-7545-92DD-EC864006CCE4}"/>
              </a:ext>
            </a:extLst>
          </p:cNvPr>
          <p:cNvSpPr/>
          <p:nvPr/>
        </p:nvSpPr>
        <p:spPr>
          <a:xfrm>
            <a:off x="3453365" y="4363152"/>
            <a:ext cx="3062747" cy="584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85909B4-2766-93ED-6EF5-60EEC9F72968}"/>
              </a:ext>
            </a:extLst>
          </p:cNvPr>
          <p:cNvSpPr/>
          <p:nvPr/>
        </p:nvSpPr>
        <p:spPr>
          <a:xfrm>
            <a:off x="3187485" y="4571550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9F2198-42FF-C873-4E9F-C33408510440}"/>
              </a:ext>
            </a:extLst>
          </p:cNvPr>
          <p:cNvSpPr/>
          <p:nvPr/>
        </p:nvSpPr>
        <p:spPr>
          <a:xfrm>
            <a:off x="3109281" y="5859158"/>
            <a:ext cx="3878621" cy="584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CA042D0-308B-9E34-373F-6709099646BB}"/>
              </a:ext>
            </a:extLst>
          </p:cNvPr>
          <p:cNvSpPr/>
          <p:nvPr/>
        </p:nvSpPr>
        <p:spPr>
          <a:xfrm>
            <a:off x="2777366" y="5896331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4660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68646F-1894-4BED-88FC-46072E9637B2}"/>
              </a:ext>
            </a:extLst>
          </p:cNvPr>
          <p:cNvSpPr/>
          <p:nvPr/>
        </p:nvSpPr>
        <p:spPr>
          <a:xfrm>
            <a:off x="1735257" y="1967988"/>
            <a:ext cx="8037863" cy="1675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679670-E8EF-4CC7-9C6B-FD21F325EB3F}"/>
              </a:ext>
            </a:extLst>
          </p:cNvPr>
          <p:cNvSpPr/>
          <p:nvPr/>
        </p:nvSpPr>
        <p:spPr>
          <a:xfrm>
            <a:off x="1735257" y="1624927"/>
            <a:ext cx="103548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chemeClr val="tx1"/>
                </a:solidFill>
              </a:rPr>
              <a:t>전체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38EC4E-FCB7-4754-B5CB-EDB3EE682A9B}"/>
              </a:ext>
            </a:extLst>
          </p:cNvPr>
          <p:cNvGrpSpPr/>
          <p:nvPr/>
        </p:nvGrpSpPr>
        <p:grpSpPr>
          <a:xfrm>
            <a:off x="1826125" y="2048433"/>
            <a:ext cx="2364171" cy="1506690"/>
            <a:chOff x="8832372" y="1800225"/>
            <a:chExt cx="4181472" cy="1809750"/>
          </a:xfrm>
          <a:solidFill>
            <a:schemeClr val="bg1">
              <a:lumMod val="85000"/>
            </a:schemeClr>
          </a:solidFill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E9634E46-1D1D-4622-84BC-4F04A809B0C5}"/>
                </a:ext>
              </a:extLst>
            </p:cNvPr>
            <p:cNvSpPr/>
            <p:nvPr/>
          </p:nvSpPr>
          <p:spPr>
            <a:xfrm>
              <a:off x="8841895" y="1800225"/>
              <a:ext cx="4171949" cy="1809750"/>
            </a:xfrm>
            <a:prstGeom prst="flowChartProcess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4446814-30EC-4313-BAD6-55A55E4E428C}"/>
                </a:ext>
              </a:extLst>
            </p:cNvPr>
            <p:cNvCxnSpPr/>
            <p:nvPr/>
          </p:nvCxnSpPr>
          <p:spPr>
            <a:xfrm>
              <a:off x="8832372" y="1800225"/>
              <a:ext cx="4171949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423C62F-49E9-4EFD-9C72-C49B4449695F}"/>
                </a:ext>
              </a:extLst>
            </p:cNvPr>
            <p:cNvCxnSpPr/>
            <p:nvPr/>
          </p:nvCxnSpPr>
          <p:spPr>
            <a:xfrm flipH="1">
              <a:off x="8841895" y="1800225"/>
              <a:ext cx="4162427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5D789A9-7EF0-4265-85AD-242D564A2D0B}"/>
              </a:ext>
            </a:extLst>
          </p:cNvPr>
          <p:cNvSpPr txBox="1"/>
          <p:nvPr/>
        </p:nvSpPr>
        <p:spPr>
          <a:xfrm>
            <a:off x="4314361" y="2045893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코스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BC2E85-2132-4B1A-B4CC-260CFF422371}"/>
              </a:ext>
            </a:extLst>
          </p:cNvPr>
          <p:cNvSpPr/>
          <p:nvPr/>
        </p:nvSpPr>
        <p:spPr>
          <a:xfrm>
            <a:off x="4382973" y="2320317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여행기간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A97EDD2-85D2-4D69-BCEC-87A2FE0635AE}"/>
              </a:ext>
            </a:extLst>
          </p:cNvPr>
          <p:cNvSpPr/>
          <p:nvPr/>
        </p:nvSpPr>
        <p:spPr>
          <a:xfrm>
            <a:off x="4382973" y="2583037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포함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25D0983-F419-459F-A925-9759A8E5BDB8}"/>
              </a:ext>
            </a:extLst>
          </p:cNvPr>
          <p:cNvSpPr/>
          <p:nvPr/>
        </p:nvSpPr>
        <p:spPr>
          <a:xfrm>
            <a:off x="4382973" y="2871052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방문도시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12047-E849-40C2-92D3-ECAFE5D1EFB3}"/>
              </a:ext>
            </a:extLst>
          </p:cNvPr>
          <p:cNvSpPr txBox="1"/>
          <p:nvPr/>
        </p:nvSpPr>
        <p:spPr>
          <a:xfrm>
            <a:off x="5082330" y="2293785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위치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A5FD6D-1884-4757-852E-D94CAD1C8934}"/>
              </a:ext>
            </a:extLst>
          </p:cNvPr>
          <p:cNvSpPr txBox="1"/>
          <p:nvPr/>
        </p:nvSpPr>
        <p:spPr>
          <a:xfrm>
            <a:off x="5072783" y="2588326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포함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943009-ADBB-4FD2-867F-4206CF8D4AA7}"/>
              </a:ext>
            </a:extLst>
          </p:cNvPr>
          <p:cNvSpPr txBox="1"/>
          <p:nvPr/>
        </p:nvSpPr>
        <p:spPr>
          <a:xfrm>
            <a:off x="5082330" y="2844520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방문도시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E03641-9E87-4EC4-A065-56144EEA3876}"/>
              </a:ext>
            </a:extLst>
          </p:cNvPr>
          <p:cNvGrpSpPr/>
          <p:nvPr/>
        </p:nvGrpSpPr>
        <p:grpSpPr>
          <a:xfrm>
            <a:off x="8476549" y="2093568"/>
            <a:ext cx="1191156" cy="234618"/>
            <a:chOff x="9067800" y="4086225"/>
            <a:chExt cx="590550" cy="234618"/>
          </a:xfrm>
        </p:grpSpPr>
        <p:sp>
          <p:nvSpPr>
            <p:cNvPr id="56" name="모서리가 둥근 직사각형 118">
              <a:extLst>
                <a:ext uri="{FF2B5EF4-FFF2-40B4-BE49-F238E27FC236}">
                  <a16:creationId xmlns:a16="http://schemas.microsoft.com/office/drawing/2014/main" id="{FFC8BAA3-70DD-4B20-A62C-40EB5D6EDC22}"/>
                </a:ext>
              </a:extLst>
            </p:cNvPr>
            <p:cNvSpPr/>
            <p:nvPr/>
          </p:nvSpPr>
          <p:spPr>
            <a:xfrm>
              <a:off x="9067800" y="4086225"/>
              <a:ext cx="590550" cy="2190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9000">
                  <a:schemeClr val="bg1"/>
                </a:gs>
              </a:gsLst>
              <a:lin ang="162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0ED4EA-4FB3-4DF4-A21B-09E673465627}"/>
                </a:ext>
              </a:extLst>
            </p:cNvPr>
            <p:cNvSpPr txBox="1"/>
            <p:nvPr/>
          </p:nvSpPr>
          <p:spPr>
            <a:xfrm>
              <a:off x="9097489" y="4090011"/>
              <a:ext cx="4539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solidFill>
                    <a:prstClr val="black"/>
                  </a:solidFill>
                </a:rPr>
                <a:t>캘린더 열기 ↓ 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FCD25DB-2D75-4EC1-9327-F5A9CD26BE97}"/>
              </a:ext>
            </a:extLst>
          </p:cNvPr>
          <p:cNvCxnSpPr>
            <a:cxnSpLocks/>
          </p:cNvCxnSpPr>
          <p:nvPr/>
        </p:nvCxnSpPr>
        <p:spPr>
          <a:xfrm flipV="1">
            <a:off x="4382973" y="3231813"/>
            <a:ext cx="5284732" cy="2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DAD29A-A2B7-49AC-A045-BFE7B3F38D6C}"/>
              </a:ext>
            </a:extLst>
          </p:cNvPr>
          <p:cNvSpPr txBox="1"/>
          <p:nvPr/>
        </p:nvSpPr>
        <p:spPr>
          <a:xfrm>
            <a:off x="8601837" y="3291346"/>
            <a:ext cx="170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요금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5F685C-93D0-09D5-1110-51C1797BBCFF}"/>
              </a:ext>
            </a:extLst>
          </p:cNvPr>
          <p:cNvGrpSpPr/>
          <p:nvPr/>
        </p:nvGrpSpPr>
        <p:grpSpPr>
          <a:xfrm>
            <a:off x="1735257" y="3932479"/>
            <a:ext cx="8501640" cy="1685918"/>
            <a:chOff x="320074" y="4082236"/>
            <a:chExt cx="8501640" cy="168591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94605B-8AFE-41B7-842A-B69B7E56C1B9}"/>
                </a:ext>
              </a:extLst>
            </p:cNvPr>
            <p:cNvSpPr/>
            <p:nvPr/>
          </p:nvSpPr>
          <p:spPr>
            <a:xfrm>
              <a:off x="320074" y="4082236"/>
              <a:ext cx="8037863" cy="1675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160AA6F-733C-483D-994C-27D3E7863F5F}"/>
                </a:ext>
              </a:extLst>
            </p:cNvPr>
            <p:cNvGrpSpPr/>
            <p:nvPr/>
          </p:nvGrpSpPr>
          <p:grpSpPr>
            <a:xfrm>
              <a:off x="410942" y="4162681"/>
              <a:ext cx="2364171" cy="1506690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62" name="순서도: 처리 61">
                <a:extLst>
                  <a:ext uri="{FF2B5EF4-FFF2-40B4-BE49-F238E27FC236}">
                    <a16:creationId xmlns:a16="http://schemas.microsoft.com/office/drawing/2014/main" id="{44F78C37-5314-435F-B1C0-44079557C8BF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DA54666-3A15-4033-90CB-48AD2B3BF402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102ACBB-FDE3-4C7E-A70A-87733511D139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9F27D9-5829-4835-832D-F29B115DCF16}"/>
                </a:ext>
              </a:extLst>
            </p:cNvPr>
            <p:cNvSpPr txBox="1"/>
            <p:nvPr/>
          </p:nvSpPr>
          <p:spPr>
            <a:xfrm>
              <a:off x="2899178" y="4160141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코스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3940A762-CDD7-4377-B875-5DAF49677CFB}"/>
                </a:ext>
              </a:extLst>
            </p:cNvPr>
            <p:cNvSpPr/>
            <p:nvPr/>
          </p:nvSpPr>
          <p:spPr>
            <a:xfrm>
              <a:off x="2967790" y="443456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여행기간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2DA9F83-DEB3-429A-934A-A6AF9EC7273C}"/>
                </a:ext>
              </a:extLst>
            </p:cNvPr>
            <p:cNvSpPr/>
            <p:nvPr/>
          </p:nvSpPr>
          <p:spPr>
            <a:xfrm>
              <a:off x="2967790" y="469728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포함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6A52EFAB-8D09-4A00-BD07-C4F2AD4067F6}"/>
                </a:ext>
              </a:extLst>
            </p:cNvPr>
            <p:cNvSpPr/>
            <p:nvPr/>
          </p:nvSpPr>
          <p:spPr>
            <a:xfrm>
              <a:off x="2967790" y="4985300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방문도시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3645B46-DE95-4650-8BAB-A0277F601E83}"/>
                </a:ext>
              </a:extLst>
            </p:cNvPr>
            <p:cNvSpPr txBox="1"/>
            <p:nvPr/>
          </p:nvSpPr>
          <p:spPr>
            <a:xfrm>
              <a:off x="3667147" y="4408033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위치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38A2ED6-9C64-456A-BB87-21174068A1BE}"/>
                </a:ext>
              </a:extLst>
            </p:cNvPr>
            <p:cNvSpPr txBox="1"/>
            <p:nvPr/>
          </p:nvSpPr>
          <p:spPr>
            <a:xfrm>
              <a:off x="3657600" y="4702574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포함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341127-ACD6-4B13-877E-C60F68C52208}"/>
                </a:ext>
              </a:extLst>
            </p:cNvPr>
            <p:cNvSpPr txBox="1"/>
            <p:nvPr/>
          </p:nvSpPr>
          <p:spPr>
            <a:xfrm>
              <a:off x="3667147" y="4958768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방문도시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4E5B2A6-0389-4B45-B779-6494299161A4}"/>
                </a:ext>
              </a:extLst>
            </p:cNvPr>
            <p:cNvGrpSpPr/>
            <p:nvPr/>
          </p:nvGrpSpPr>
          <p:grpSpPr>
            <a:xfrm>
              <a:off x="7061366" y="4207816"/>
              <a:ext cx="1191156" cy="234618"/>
              <a:chOff x="9067800" y="4086225"/>
              <a:chExt cx="590550" cy="234618"/>
            </a:xfrm>
          </p:grpSpPr>
          <p:sp>
            <p:nvSpPr>
              <p:cNvPr id="73" name="모서리가 둥근 직사각형 118">
                <a:extLst>
                  <a:ext uri="{FF2B5EF4-FFF2-40B4-BE49-F238E27FC236}">
                    <a16:creationId xmlns:a16="http://schemas.microsoft.com/office/drawing/2014/main" id="{911AF4D6-CB3A-4D0D-9A13-CF07B7CCECC4}"/>
                  </a:ext>
                </a:extLst>
              </p:cNvPr>
              <p:cNvSpPr/>
              <p:nvPr/>
            </p:nvSpPr>
            <p:spPr>
              <a:xfrm>
                <a:off x="9067800" y="4086225"/>
                <a:ext cx="590550" cy="219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7BAF9C8-0E7A-4C04-839D-097117D131FB}"/>
                  </a:ext>
                </a:extLst>
              </p:cNvPr>
              <p:cNvSpPr txBox="1"/>
              <p:nvPr/>
            </p:nvSpPr>
            <p:spPr>
              <a:xfrm>
                <a:off x="9097489" y="4090011"/>
                <a:ext cx="4539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900" dirty="0">
                    <a:solidFill>
                      <a:prstClr val="black"/>
                    </a:solidFill>
                  </a:rPr>
                  <a:t>캘린더 열기 ↓ </a:t>
                </a: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2D3DDD-FDCD-4EB8-B628-8B9AA6A4F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790" y="5346061"/>
              <a:ext cx="5284732" cy="26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4B69B4-8CF8-4B34-BFF9-A66F0ACD0121}"/>
                </a:ext>
              </a:extLst>
            </p:cNvPr>
            <p:cNvSpPr txBox="1"/>
            <p:nvPr/>
          </p:nvSpPr>
          <p:spPr>
            <a:xfrm>
              <a:off x="7121250" y="5398822"/>
              <a:ext cx="170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요금 설정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04DB82-1E4E-4A61-B53C-52CF8D898C28}"/>
              </a:ext>
            </a:extLst>
          </p:cNvPr>
          <p:cNvGrpSpPr/>
          <p:nvPr/>
        </p:nvGrpSpPr>
        <p:grpSpPr>
          <a:xfrm>
            <a:off x="320074" y="515932"/>
            <a:ext cx="9671214" cy="1037644"/>
            <a:chOff x="320074" y="515932"/>
            <a:chExt cx="8037863" cy="103764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0A6FB67-702B-4197-9673-71E2B1962FBD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69A6D3C-873C-4A6C-97FF-31F370E57587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59E1B8-DC9A-4D9D-AE0A-1820AF418665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B8D6BA2-9949-4856-A995-8A11C5412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D7289F-C44C-4D3A-8BFB-14D7B43F4CB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22278FB-DA1E-414A-B311-EF40A803210F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3AD3A8-C0BD-481E-81B1-F1D38E132395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95D112C-F920-4D9F-8BF1-ABD5605BBC51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067DD0-2816-4639-BD32-FA0EC1DE1541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3DD222-F742-4D19-8FE8-E0CADE70245C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7E4FCA-309D-4B5B-AFBF-55673490E530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DBD496-EFA4-4095-AE73-20E4CE881F88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D5E8B1-601E-489D-8FEA-C589F2D5EDC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C9F6BE-0A20-40B2-9ECC-AADAA1C047BE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88F74B-E879-4985-9E0C-CD8804E8B9B4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D510D292-7585-4E9F-88B4-25B85B8EF2A4}"/>
              </a:ext>
            </a:extLst>
          </p:cNvPr>
          <p:cNvGraphicFramePr>
            <a:graphicFrameLocks noGrp="1"/>
          </p:cNvGraphicFramePr>
          <p:nvPr/>
        </p:nvGraphicFramePr>
        <p:xfrm>
          <a:off x="10147168" y="1200581"/>
          <a:ext cx="1687015" cy="454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015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3610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위치에 맞는 사진 입력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사진 클릭 시 상세 정보 페이지로 이동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위치에 맞는 내용 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 시 당일을 기준으로 캘린더 출력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활성화된 출발일 클릭 시 상세 페이지로 이동되며 선택한 출발일을 기준으로 함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4.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설정된 요금 입력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#5.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서브 카테고리 선택을 통해 빠른 페이지 전환 가능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93313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84AD-4D2D-4AA6-AD5D-4D1D3FD9ED0A}"/>
              </a:ext>
            </a:extLst>
          </p:cNvPr>
          <p:cNvSpPr/>
          <p:nvPr/>
        </p:nvSpPr>
        <p:spPr>
          <a:xfrm>
            <a:off x="1804090" y="1996164"/>
            <a:ext cx="2414375" cy="1581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6D933F7-6839-47AB-81E0-03961CEA391D}"/>
              </a:ext>
            </a:extLst>
          </p:cNvPr>
          <p:cNvSpPr/>
          <p:nvPr/>
        </p:nvSpPr>
        <p:spPr>
          <a:xfrm>
            <a:off x="1784080" y="2721729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F3FF563-3206-4B47-B7AB-FD990F210C3B}"/>
              </a:ext>
            </a:extLst>
          </p:cNvPr>
          <p:cNvSpPr/>
          <p:nvPr/>
        </p:nvSpPr>
        <p:spPr>
          <a:xfrm>
            <a:off x="4372565" y="2045894"/>
            <a:ext cx="1552961" cy="1127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B9DB9CF-3405-4AFA-97D0-D268EBDA1C3F}"/>
              </a:ext>
            </a:extLst>
          </p:cNvPr>
          <p:cNvSpPr/>
          <p:nvPr/>
        </p:nvSpPr>
        <p:spPr>
          <a:xfrm>
            <a:off x="8430971" y="2015339"/>
            <a:ext cx="1282425" cy="36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04EAB2E-6EBB-4E80-AF54-40214C888978}"/>
              </a:ext>
            </a:extLst>
          </p:cNvPr>
          <p:cNvSpPr/>
          <p:nvPr/>
        </p:nvSpPr>
        <p:spPr>
          <a:xfrm>
            <a:off x="4114534" y="2546761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5AE0286-1364-48D7-8014-02FADB9703A0}"/>
              </a:ext>
            </a:extLst>
          </p:cNvPr>
          <p:cNvSpPr/>
          <p:nvPr/>
        </p:nvSpPr>
        <p:spPr>
          <a:xfrm>
            <a:off x="8161863" y="2058806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A56B34-5D94-49EE-AFC7-4ABE730B4DF0}"/>
              </a:ext>
            </a:extLst>
          </p:cNvPr>
          <p:cNvSpPr/>
          <p:nvPr/>
        </p:nvSpPr>
        <p:spPr>
          <a:xfrm>
            <a:off x="8584501" y="3274512"/>
            <a:ext cx="1128895" cy="36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645862A-C882-46BF-B3C3-F6DA90BA36D9}"/>
              </a:ext>
            </a:extLst>
          </p:cNvPr>
          <p:cNvSpPr/>
          <p:nvPr/>
        </p:nvSpPr>
        <p:spPr>
          <a:xfrm>
            <a:off x="8309834" y="3313337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E620E344-088A-43D0-8A31-0E0BECCD4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96245"/>
              </p:ext>
            </p:extLst>
          </p:nvPr>
        </p:nvGraphicFramePr>
        <p:xfrm>
          <a:off x="283492" y="96219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특별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70C2125-2E05-9A51-FD95-861B8D631711}"/>
              </a:ext>
            </a:extLst>
          </p:cNvPr>
          <p:cNvSpPr/>
          <p:nvPr/>
        </p:nvSpPr>
        <p:spPr>
          <a:xfrm>
            <a:off x="356374" y="172515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98F2D-F486-7263-DCBF-F47B99D0EA8A}"/>
              </a:ext>
            </a:extLst>
          </p:cNvPr>
          <p:cNvSpPr/>
          <p:nvPr/>
        </p:nvSpPr>
        <p:spPr>
          <a:xfrm>
            <a:off x="344894" y="228329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50A44-CDA8-1621-810B-6B26964F7A72}"/>
              </a:ext>
            </a:extLst>
          </p:cNvPr>
          <p:cNvSpPr/>
          <p:nvPr/>
        </p:nvSpPr>
        <p:spPr>
          <a:xfrm>
            <a:off x="361870" y="4183577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383B9-A5C0-1727-20DC-869460315D16}"/>
              </a:ext>
            </a:extLst>
          </p:cNvPr>
          <p:cNvSpPr/>
          <p:nvPr/>
        </p:nvSpPr>
        <p:spPr>
          <a:xfrm>
            <a:off x="360333" y="470110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A92B20-EF72-43C7-754B-3B9F11D09A1F}"/>
              </a:ext>
            </a:extLst>
          </p:cNvPr>
          <p:cNvSpPr/>
          <p:nvPr/>
        </p:nvSpPr>
        <p:spPr>
          <a:xfrm>
            <a:off x="358181" y="2666721"/>
            <a:ext cx="1210038" cy="251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7DD8930C-9923-2C45-EB78-B2729AB04B62}"/>
              </a:ext>
            </a:extLst>
          </p:cNvPr>
          <p:cNvSpPr/>
          <p:nvPr/>
        </p:nvSpPr>
        <p:spPr>
          <a:xfrm>
            <a:off x="74123" y="2666721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A52D9B-F576-79CE-A61A-BBD09FF4B143}"/>
              </a:ext>
            </a:extLst>
          </p:cNvPr>
          <p:cNvSpPr/>
          <p:nvPr/>
        </p:nvSpPr>
        <p:spPr>
          <a:xfrm>
            <a:off x="357887" y="523982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D157A5-89C2-7ADD-FA47-0F65B2B3F470}"/>
              </a:ext>
            </a:extLst>
          </p:cNvPr>
          <p:cNvGrpSpPr/>
          <p:nvPr/>
        </p:nvGrpSpPr>
        <p:grpSpPr>
          <a:xfrm>
            <a:off x="340715" y="2660275"/>
            <a:ext cx="1244973" cy="1397722"/>
            <a:chOff x="5669016" y="2348569"/>
            <a:chExt cx="1056021" cy="23527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472578-F04A-9625-4B70-000E128A58F4}"/>
                </a:ext>
              </a:extLst>
            </p:cNvPr>
            <p:cNvSpPr/>
            <p:nvPr/>
          </p:nvSpPr>
          <p:spPr>
            <a:xfrm>
              <a:off x="5669018" y="2348569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E38119-3F77-226C-EC2A-CC1871911475}"/>
                </a:ext>
              </a:extLst>
            </p:cNvPr>
            <p:cNvSpPr/>
            <p:nvPr/>
          </p:nvSpPr>
          <p:spPr>
            <a:xfrm>
              <a:off x="5669017" y="274203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아태마스터스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3CCA97-0C9F-C4B2-4529-F36CDF6C1A90}"/>
                </a:ext>
              </a:extLst>
            </p:cNvPr>
            <p:cNvSpPr/>
            <p:nvPr/>
          </p:nvSpPr>
          <p:spPr>
            <a:xfrm>
              <a:off x="5669018" y="3135503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MZ </a:t>
              </a:r>
              <a:r>
                <a:rPr lang="ko-KR" altLang="en-US" sz="800" dirty="0">
                  <a:solidFill>
                    <a:schemeClr val="tx1"/>
                  </a:solidFill>
                </a:rPr>
                <a:t>코스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BBA2EF-7BBE-F757-B888-5D8A1B15FF3B}"/>
                </a:ext>
              </a:extLst>
            </p:cNvPr>
            <p:cNvSpPr/>
            <p:nvPr/>
          </p:nvSpPr>
          <p:spPr>
            <a:xfrm>
              <a:off x="5669017" y="352897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겨울 코스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E98B68-A8AF-B079-A0D0-111253489008}"/>
                </a:ext>
              </a:extLst>
            </p:cNvPr>
            <p:cNvSpPr/>
            <p:nvPr/>
          </p:nvSpPr>
          <p:spPr>
            <a:xfrm>
              <a:off x="5669017" y="392243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실버 코스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FBE339-8FEE-EFCC-1558-29BEF43B7476}"/>
                </a:ext>
              </a:extLst>
            </p:cNvPr>
            <p:cNvSpPr/>
            <p:nvPr/>
          </p:nvSpPr>
          <p:spPr>
            <a:xfrm>
              <a:off x="5669016" y="431590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축제</a:t>
              </a:r>
              <a:r>
                <a:rPr lang="en-US" altLang="ko-KR" sz="800" dirty="0">
                  <a:solidFill>
                    <a:schemeClr val="tx1"/>
                  </a:solidFill>
                </a:rPr>
                <a:t>&amp;</a:t>
              </a:r>
              <a:r>
                <a:rPr lang="ko-KR" altLang="en-US" sz="800" dirty="0">
                  <a:solidFill>
                    <a:schemeClr val="tx1"/>
                  </a:solidFill>
                </a:rPr>
                <a:t>생태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E1198C-DF67-3652-9276-B0703CDA4B6A}"/>
              </a:ext>
            </a:extLst>
          </p:cNvPr>
          <p:cNvSpPr/>
          <p:nvPr/>
        </p:nvSpPr>
        <p:spPr>
          <a:xfrm>
            <a:off x="356374" y="5757348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C63527-6EE4-E0EB-18F6-0CF1D951EF03}"/>
              </a:ext>
            </a:extLst>
          </p:cNvPr>
          <p:cNvSpPr/>
          <p:nvPr/>
        </p:nvSpPr>
        <p:spPr>
          <a:xfrm>
            <a:off x="340715" y="6296067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341652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68646F-1894-4BED-88FC-46072E9637B2}"/>
              </a:ext>
            </a:extLst>
          </p:cNvPr>
          <p:cNvSpPr/>
          <p:nvPr/>
        </p:nvSpPr>
        <p:spPr>
          <a:xfrm>
            <a:off x="1735257" y="1967988"/>
            <a:ext cx="8037863" cy="1675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679670-E8EF-4CC7-9C6B-FD21F325EB3F}"/>
              </a:ext>
            </a:extLst>
          </p:cNvPr>
          <p:cNvSpPr/>
          <p:nvPr/>
        </p:nvSpPr>
        <p:spPr>
          <a:xfrm>
            <a:off x="1735257" y="1624927"/>
            <a:ext cx="103548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chemeClr val="tx1"/>
                </a:solidFill>
              </a:rPr>
              <a:t>전체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38EC4E-FCB7-4754-B5CB-EDB3EE682A9B}"/>
              </a:ext>
            </a:extLst>
          </p:cNvPr>
          <p:cNvGrpSpPr/>
          <p:nvPr/>
        </p:nvGrpSpPr>
        <p:grpSpPr>
          <a:xfrm>
            <a:off x="1826125" y="2048433"/>
            <a:ext cx="2364171" cy="1506690"/>
            <a:chOff x="8832372" y="1800225"/>
            <a:chExt cx="4181472" cy="1809750"/>
          </a:xfrm>
          <a:solidFill>
            <a:schemeClr val="bg1">
              <a:lumMod val="85000"/>
            </a:schemeClr>
          </a:solidFill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E9634E46-1D1D-4622-84BC-4F04A809B0C5}"/>
                </a:ext>
              </a:extLst>
            </p:cNvPr>
            <p:cNvSpPr/>
            <p:nvPr/>
          </p:nvSpPr>
          <p:spPr>
            <a:xfrm>
              <a:off x="8841895" y="1800225"/>
              <a:ext cx="4171949" cy="1809750"/>
            </a:xfrm>
            <a:prstGeom prst="flowChartProcess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4446814-30EC-4313-BAD6-55A55E4E428C}"/>
                </a:ext>
              </a:extLst>
            </p:cNvPr>
            <p:cNvCxnSpPr/>
            <p:nvPr/>
          </p:nvCxnSpPr>
          <p:spPr>
            <a:xfrm>
              <a:off x="8832372" y="1800225"/>
              <a:ext cx="4171949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423C62F-49E9-4EFD-9C72-C49B4449695F}"/>
                </a:ext>
              </a:extLst>
            </p:cNvPr>
            <p:cNvCxnSpPr/>
            <p:nvPr/>
          </p:nvCxnSpPr>
          <p:spPr>
            <a:xfrm flipH="1">
              <a:off x="8841895" y="1800225"/>
              <a:ext cx="4162427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5D789A9-7EF0-4265-85AD-242D564A2D0B}"/>
              </a:ext>
            </a:extLst>
          </p:cNvPr>
          <p:cNvSpPr txBox="1"/>
          <p:nvPr/>
        </p:nvSpPr>
        <p:spPr>
          <a:xfrm>
            <a:off x="4314361" y="2045893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코스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BC2E85-2132-4B1A-B4CC-260CFF422371}"/>
              </a:ext>
            </a:extLst>
          </p:cNvPr>
          <p:cNvSpPr/>
          <p:nvPr/>
        </p:nvSpPr>
        <p:spPr>
          <a:xfrm>
            <a:off x="4382973" y="2320317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여행기간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A97EDD2-85D2-4D69-BCEC-87A2FE0635AE}"/>
              </a:ext>
            </a:extLst>
          </p:cNvPr>
          <p:cNvSpPr/>
          <p:nvPr/>
        </p:nvSpPr>
        <p:spPr>
          <a:xfrm>
            <a:off x="4382973" y="2583037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포함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25D0983-F419-459F-A925-9759A8E5BDB8}"/>
              </a:ext>
            </a:extLst>
          </p:cNvPr>
          <p:cNvSpPr/>
          <p:nvPr/>
        </p:nvSpPr>
        <p:spPr>
          <a:xfrm>
            <a:off x="4382973" y="2871052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방문도시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12047-E849-40C2-92D3-ECAFE5D1EFB3}"/>
              </a:ext>
            </a:extLst>
          </p:cNvPr>
          <p:cNvSpPr txBox="1"/>
          <p:nvPr/>
        </p:nvSpPr>
        <p:spPr>
          <a:xfrm>
            <a:off x="5082330" y="2293785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위치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A5FD6D-1884-4757-852E-D94CAD1C8934}"/>
              </a:ext>
            </a:extLst>
          </p:cNvPr>
          <p:cNvSpPr txBox="1"/>
          <p:nvPr/>
        </p:nvSpPr>
        <p:spPr>
          <a:xfrm>
            <a:off x="5072783" y="2588326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포함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943009-ADBB-4FD2-867F-4206CF8D4AA7}"/>
              </a:ext>
            </a:extLst>
          </p:cNvPr>
          <p:cNvSpPr txBox="1"/>
          <p:nvPr/>
        </p:nvSpPr>
        <p:spPr>
          <a:xfrm>
            <a:off x="5082330" y="2844520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방문도시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E03641-9E87-4EC4-A065-56144EEA3876}"/>
              </a:ext>
            </a:extLst>
          </p:cNvPr>
          <p:cNvGrpSpPr/>
          <p:nvPr/>
        </p:nvGrpSpPr>
        <p:grpSpPr>
          <a:xfrm>
            <a:off x="8476549" y="2093568"/>
            <a:ext cx="1191156" cy="234618"/>
            <a:chOff x="9067800" y="4086225"/>
            <a:chExt cx="590550" cy="234618"/>
          </a:xfrm>
        </p:grpSpPr>
        <p:sp>
          <p:nvSpPr>
            <p:cNvPr id="56" name="모서리가 둥근 직사각형 118">
              <a:extLst>
                <a:ext uri="{FF2B5EF4-FFF2-40B4-BE49-F238E27FC236}">
                  <a16:creationId xmlns:a16="http://schemas.microsoft.com/office/drawing/2014/main" id="{FFC8BAA3-70DD-4B20-A62C-40EB5D6EDC22}"/>
                </a:ext>
              </a:extLst>
            </p:cNvPr>
            <p:cNvSpPr/>
            <p:nvPr/>
          </p:nvSpPr>
          <p:spPr>
            <a:xfrm>
              <a:off x="9067800" y="4086225"/>
              <a:ext cx="590550" cy="2190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9000">
                  <a:schemeClr val="bg1"/>
                </a:gs>
              </a:gsLst>
              <a:lin ang="162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0ED4EA-4FB3-4DF4-A21B-09E673465627}"/>
                </a:ext>
              </a:extLst>
            </p:cNvPr>
            <p:cNvSpPr txBox="1"/>
            <p:nvPr/>
          </p:nvSpPr>
          <p:spPr>
            <a:xfrm>
              <a:off x="9097489" y="4090011"/>
              <a:ext cx="4539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solidFill>
                    <a:prstClr val="black"/>
                  </a:solidFill>
                </a:rPr>
                <a:t>캘린더 열기 ↓ 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FCD25DB-2D75-4EC1-9327-F5A9CD26BE97}"/>
              </a:ext>
            </a:extLst>
          </p:cNvPr>
          <p:cNvCxnSpPr>
            <a:cxnSpLocks/>
          </p:cNvCxnSpPr>
          <p:nvPr/>
        </p:nvCxnSpPr>
        <p:spPr>
          <a:xfrm flipV="1">
            <a:off x="4382973" y="3231813"/>
            <a:ext cx="5284732" cy="2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DAD29A-A2B7-49AC-A045-BFE7B3F38D6C}"/>
              </a:ext>
            </a:extLst>
          </p:cNvPr>
          <p:cNvSpPr txBox="1"/>
          <p:nvPr/>
        </p:nvSpPr>
        <p:spPr>
          <a:xfrm>
            <a:off x="8601837" y="3291346"/>
            <a:ext cx="170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요금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5F685C-93D0-09D5-1110-51C1797BBCFF}"/>
              </a:ext>
            </a:extLst>
          </p:cNvPr>
          <p:cNvGrpSpPr/>
          <p:nvPr/>
        </p:nvGrpSpPr>
        <p:grpSpPr>
          <a:xfrm>
            <a:off x="1735257" y="3932479"/>
            <a:ext cx="8501640" cy="1685918"/>
            <a:chOff x="320074" y="4082236"/>
            <a:chExt cx="8501640" cy="168591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94605B-8AFE-41B7-842A-B69B7E56C1B9}"/>
                </a:ext>
              </a:extLst>
            </p:cNvPr>
            <p:cNvSpPr/>
            <p:nvPr/>
          </p:nvSpPr>
          <p:spPr>
            <a:xfrm>
              <a:off x="320074" y="4082236"/>
              <a:ext cx="8037863" cy="1675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160AA6F-733C-483D-994C-27D3E7863F5F}"/>
                </a:ext>
              </a:extLst>
            </p:cNvPr>
            <p:cNvGrpSpPr/>
            <p:nvPr/>
          </p:nvGrpSpPr>
          <p:grpSpPr>
            <a:xfrm>
              <a:off x="410942" y="4162681"/>
              <a:ext cx="2364171" cy="1506690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62" name="순서도: 처리 61">
                <a:extLst>
                  <a:ext uri="{FF2B5EF4-FFF2-40B4-BE49-F238E27FC236}">
                    <a16:creationId xmlns:a16="http://schemas.microsoft.com/office/drawing/2014/main" id="{44F78C37-5314-435F-B1C0-44079557C8BF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DA54666-3A15-4033-90CB-48AD2B3BF402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102ACBB-FDE3-4C7E-A70A-87733511D139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9F27D9-5829-4835-832D-F29B115DCF16}"/>
                </a:ext>
              </a:extLst>
            </p:cNvPr>
            <p:cNvSpPr txBox="1"/>
            <p:nvPr/>
          </p:nvSpPr>
          <p:spPr>
            <a:xfrm>
              <a:off x="2899178" y="4160141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코스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3940A762-CDD7-4377-B875-5DAF49677CFB}"/>
                </a:ext>
              </a:extLst>
            </p:cNvPr>
            <p:cNvSpPr/>
            <p:nvPr/>
          </p:nvSpPr>
          <p:spPr>
            <a:xfrm>
              <a:off x="2967790" y="443456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여행기간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2DA9F83-DEB3-429A-934A-A6AF9EC7273C}"/>
                </a:ext>
              </a:extLst>
            </p:cNvPr>
            <p:cNvSpPr/>
            <p:nvPr/>
          </p:nvSpPr>
          <p:spPr>
            <a:xfrm>
              <a:off x="2967790" y="469728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포함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6A52EFAB-8D09-4A00-BD07-C4F2AD4067F6}"/>
                </a:ext>
              </a:extLst>
            </p:cNvPr>
            <p:cNvSpPr/>
            <p:nvPr/>
          </p:nvSpPr>
          <p:spPr>
            <a:xfrm>
              <a:off x="2967790" y="4985300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방문도시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3645B46-DE95-4650-8BAB-A0277F601E83}"/>
                </a:ext>
              </a:extLst>
            </p:cNvPr>
            <p:cNvSpPr txBox="1"/>
            <p:nvPr/>
          </p:nvSpPr>
          <p:spPr>
            <a:xfrm>
              <a:off x="3667147" y="4408033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위치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38A2ED6-9C64-456A-BB87-21174068A1BE}"/>
                </a:ext>
              </a:extLst>
            </p:cNvPr>
            <p:cNvSpPr txBox="1"/>
            <p:nvPr/>
          </p:nvSpPr>
          <p:spPr>
            <a:xfrm>
              <a:off x="3657600" y="4702574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포함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341127-ACD6-4B13-877E-C60F68C52208}"/>
                </a:ext>
              </a:extLst>
            </p:cNvPr>
            <p:cNvSpPr txBox="1"/>
            <p:nvPr/>
          </p:nvSpPr>
          <p:spPr>
            <a:xfrm>
              <a:off x="3667147" y="4958768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방문도시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4E5B2A6-0389-4B45-B779-6494299161A4}"/>
                </a:ext>
              </a:extLst>
            </p:cNvPr>
            <p:cNvGrpSpPr/>
            <p:nvPr/>
          </p:nvGrpSpPr>
          <p:grpSpPr>
            <a:xfrm>
              <a:off x="7061366" y="4207816"/>
              <a:ext cx="1191156" cy="234618"/>
              <a:chOff x="9067800" y="4086225"/>
              <a:chExt cx="590550" cy="234618"/>
            </a:xfrm>
          </p:grpSpPr>
          <p:sp>
            <p:nvSpPr>
              <p:cNvPr id="73" name="모서리가 둥근 직사각형 118">
                <a:extLst>
                  <a:ext uri="{FF2B5EF4-FFF2-40B4-BE49-F238E27FC236}">
                    <a16:creationId xmlns:a16="http://schemas.microsoft.com/office/drawing/2014/main" id="{911AF4D6-CB3A-4D0D-9A13-CF07B7CCECC4}"/>
                  </a:ext>
                </a:extLst>
              </p:cNvPr>
              <p:cNvSpPr/>
              <p:nvPr/>
            </p:nvSpPr>
            <p:spPr>
              <a:xfrm>
                <a:off x="9067800" y="4086225"/>
                <a:ext cx="590550" cy="219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7BAF9C8-0E7A-4C04-839D-097117D131FB}"/>
                  </a:ext>
                </a:extLst>
              </p:cNvPr>
              <p:cNvSpPr txBox="1"/>
              <p:nvPr/>
            </p:nvSpPr>
            <p:spPr>
              <a:xfrm>
                <a:off x="9097489" y="4090011"/>
                <a:ext cx="4539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900" dirty="0">
                    <a:solidFill>
                      <a:prstClr val="black"/>
                    </a:solidFill>
                  </a:rPr>
                  <a:t>캘린더 열기 ↓ </a:t>
                </a: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2D3DDD-FDCD-4EB8-B628-8B9AA6A4F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790" y="5346061"/>
              <a:ext cx="5284732" cy="26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4B69B4-8CF8-4B34-BFF9-A66F0ACD0121}"/>
                </a:ext>
              </a:extLst>
            </p:cNvPr>
            <p:cNvSpPr txBox="1"/>
            <p:nvPr/>
          </p:nvSpPr>
          <p:spPr>
            <a:xfrm>
              <a:off x="7121250" y="5398822"/>
              <a:ext cx="170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요금 설정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04DB82-1E4E-4A61-B53C-52CF8D898C28}"/>
              </a:ext>
            </a:extLst>
          </p:cNvPr>
          <p:cNvGrpSpPr/>
          <p:nvPr/>
        </p:nvGrpSpPr>
        <p:grpSpPr>
          <a:xfrm>
            <a:off x="320074" y="515932"/>
            <a:ext cx="9671214" cy="1037644"/>
            <a:chOff x="320074" y="515932"/>
            <a:chExt cx="8037863" cy="103764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0A6FB67-702B-4197-9673-71E2B1962FBD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69A6D3C-873C-4A6C-97FF-31F370E57587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59E1B8-DC9A-4D9D-AE0A-1820AF418665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B8D6BA2-9949-4856-A995-8A11C5412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D7289F-C44C-4D3A-8BFB-14D7B43F4CB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22278FB-DA1E-414A-B311-EF40A803210F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3AD3A8-C0BD-481E-81B1-F1D38E132395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95D112C-F920-4D9F-8BF1-ABD5605BBC51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067DD0-2816-4639-BD32-FA0EC1DE1541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3DD222-F742-4D19-8FE8-E0CADE70245C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7E4FCA-309D-4B5B-AFBF-55673490E530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DBD496-EFA4-4095-AE73-20E4CE881F88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D5E8B1-601E-489D-8FEA-C589F2D5EDC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C9F6BE-0A20-40B2-9ECC-AADAA1C047BE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88F74B-E879-4985-9E0C-CD8804E8B9B4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D510D292-7585-4E9F-88B4-25B85B8E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88478"/>
              </p:ext>
            </p:extLst>
          </p:nvPr>
        </p:nvGraphicFramePr>
        <p:xfrm>
          <a:off x="10147168" y="1200581"/>
          <a:ext cx="1687015" cy="454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015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3610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 열기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누를시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밑 캘린더 오픈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상세 페이지 이동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93313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84AD-4D2D-4AA6-AD5D-4D1D3FD9ED0A}"/>
              </a:ext>
            </a:extLst>
          </p:cNvPr>
          <p:cNvSpPr/>
          <p:nvPr/>
        </p:nvSpPr>
        <p:spPr>
          <a:xfrm>
            <a:off x="1804090" y="1996164"/>
            <a:ext cx="2414375" cy="1581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E620E344-088A-43D0-8A31-0E0BECCD4D7B}"/>
              </a:ext>
            </a:extLst>
          </p:cNvPr>
          <p:cNvGraphicFramePr>
            <a:graphicFrameLocks noGrp="1"/>
          </p:cNvGraphicFramePr>
          <p:nvPr/>
        </p:nvGraphicFramePr>
        <p:xfrm>
          <a:off x="283492" y="96219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특별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70C2125-2E05-9A51-FD95-861B8D631711}"/>
              </a:ext>
            </a:extLst>
          </p:cNvPr>
          <p:cNvSpPr/>
          <p:nvPr/>
        </p:nvSpPr>
        <p:spPr>
          <a:xfrm>
            <a:off x="356374" y="172515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98F2D-F486-7263-DCBF-F47B99D0EA8A}"/>
              </a:ext>
            </a:extLst>
          </p:cNvPr>
          <p:cNvSpPr/>
          <p:nvPr/>
        </p:nvSpPr>
        <p:spPr>
          <a:xfrm>
            <a:off x="344894" y="228329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50A44-CDA8-1621-810B-6B26964F7A72}"/>
              </a:ext>
            </a:extLst>
          </p:cNvPr>
          <p:cNvSpPr/>
          <p:nvPr/>
        </p:nvSpPr>
        <p:spPr>
          <a:xfrm>
            <a:off x="361870" y="4183577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383B9-A5C0-1727-20DC-869460315D16}"/>
              </a:ext>
            </a:extLst>
          </p:cNvPr>
          <p:cNvSpPr/>
          <p:nvPr/>
        </p:nvSpPr>
        <p:spPr>
          <a:xfrm>
            <a:off x="360333" y="470110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A52D9B-F576-79CE-A61A-BBD09FF4B143}"/>
              </a:ext>
            </a:extLst>
          </p:cNvPr>
          <p:cNvSpPr/>
          <p:nvPr/>
        </p:nvSpPr>
        <p:spPr>
          <a:xfrm>
            <a:off x="357887" y="523982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D157A5-89C2-7ADD-FA47-0F65B2B3F470}"/>
              </a:ext>
            </a:extLst>
          </p:cNvPr>
          <p:cNvGrpSpPr/>
          <p:nvPr/>
        </p:nvGrpSpPr>
        <p:grpSpPr>
          <a:xfrm>
            <a:off x="340715" y="2660275"/>
            <a:ext cx="1244973" cy="1397722"/>
            <a:chOff x="5669016" y="2348569"/>
            <a:chExt cx="1056021" cy="23527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472578-F04A-9625-4B70-000E128A58F4}"/>
                </a:ext>
              </a:extLst>
            </p:cNvPr>
            <p:cNvSpPr/>
            <p:nvPr/>
          </p:nvSpPr>
          <p:spPr>
            <a:xfrm>
              <a:off x="5669018" y="2348569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E38119-3F77-226C-EC2A-CC1871911475}"/>
                </a:ext>
              </a:extLst>
            </p:cNvPr>
            <p:cNvSpPr/>
            <p:nvPr/>
          </p:nvSpPr>
          <p:spPr>
            <a:xfrm>
              <a:off x="5669017" y="274203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아태마스터스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3CCA97-0C9F-C4B2-4529-F36CDF6C1A90}"/>
                </a:ext>
              </a:extLst>
            </p:cNvPr>
            <p:cNvSpPr/>
            <p:nvPr/>
          </p:nvSpPr>
          <p:spPr>
            <a:xfrm>
              <a:off x="5669018" y="3135503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MZ </a:t>
              </a:r>
              <a:r>
                <a:rPr lang="ko-KR" altLang="en-US" sz="800" dirty="0">
                  <a:solidFill>
                    <a:schemeClr val="tx1"/>
                  </a:solidFill>
                </a:rPr>
                <a:t>코스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BBA2EF-7BBE-F757-B888-5D8A1B15FF3B}"/>
                </a:ext>
              </a:extLst>
            </p:cNvPr>
            <p:cNvSpPr/>
            <p:nvPr/>
          </p:nvSpPr>
          <p:spPr>
            <a:xfrm>
              <a:off x="5669017" y="352897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겨울 코스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E98B68-A8AF-B079-A0D0-111253489008}"/>
                </a:ext>
              </a:extLst>
            </p:cNvPr>
            <p:cNvSpPr/>
            <p:nvPr/>
          </p:nvSpPr>
          <p:spPr>
            <a:xfrm>
              <a:off x="5669017" y="392243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실버 코스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FBE339-8FEE-EFCC-1558-29BEF43B7476}"/>
                </a:ext>
              </a:extLst>
            </p:cNvPr>
            <p:cNvSpPr/>
            <p:nvPr/>
          </p:nvSpPr>
          <p:spPr>
            <a:xfrm>
              <a:off x="5669016" y="431590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축제</a:t>
              </a:r>
              <a:r>
                <a:rPr lang="en-US" altLang="ko-KR" sz="800" dirty="0">
                  <a:solidFill>
                    <a:schemeClr val="tx1"/>
                  </a:solidFill>
                </a:rPr>
                <a:t>&amp;</a:t>
              </a:r>
              <a:r>
                <a:rPr lang="ko-KR" altLang="en-US" sz="800" dirty="0">
                  <a:solidFill>
                    <a:schemeClr val="tx1"/>
                  </a:solidFill>
                </a:rPr>
                <a:t>생태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E1198C-DF67-3652-9276-B0703CDA4B6A}"/>
              </a:ext>
            </a:extLst>
          </p:cNvPr>
          <p:cNvSpPr/>
          <p:nvPr/>
        </p:nvSpPr>
        <p:spPr>
          <a:xfrm>
            <a:off x="356374" y="5757348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C63527-6EE4-E0EB-18F6-0CF1D951EF03}"/>
              </a:ext>
            </a:extLst>
          </p:cNvPr>
          <p:cNvSpPr/>
          <p:nvPr/>
        </p:nvSpPr>
        <p:spPr>
          <a:xfrm>
            <a:off x="340715" y="6296067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B57FD2-6D18-A070-3708-B0340AE3BE9D}"/>
              </a:ext>
            </a:extLst>
          </p:cNvPr>
          <p:cNvGrpSpPr/>
          <p:nvPr/>
        </p:nvGrpSpPr>
        <p:grpSpPr>
          <a:xfrm>
            <a:off x="6755960" y="2007603"/>
            <a:ext cx="2986488" cy="2143992"/>
            <a:chOff x="5725627" y="4090388"/>
            <a:chExt cx="2986488" cy="214399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2C95EA7-354F-FB60-18A1-67EC6365035A}"/>
                </a:ext>
              </a:extLst>
            </p:cNvPr>
            <p:cNvGrpSpPr/>
            <p:nvPr/>
          </p:nvGrpSpPr>
          <p:grpSpPr>
            <a:xfrm>
              <a:off x="7449636" y="4168617"/>
              <a:ext cx="1191156" cy="234618"/>
              <a:chOff x="9067800" y="4086225"/>
              <a:chExt cx="590550" cy="234618"/>
            </a:xfrm>
          </p:grpSpPr>
          <p:sp>
            <p:nvSpPr>
              <p:cNvPr id="24" name="모서리가 둥근 직사각형 118">
                <a:extLst>
                  <a:ext uri="{FF2B5EF4-FFF2-40B4-BE49-F238E27FC236}">
                    <a16:creationId xmlns:a16="http://schemas.microsoft.com/office/drawing/2014/main" id="{1029B2A8-4DB9-A6AD-8E70-33AF810B8B4F}"/>
                  </a:ext>
                </a:extLst>
              </p:cNvPr>
              <p:cNvSpPr/>
              <p:nvPr/>
            </p:nvSpPr>
            <p:spPr>
              <a:xfrm>
                <a:off x="9067800" y="4086225"/>
                <a:ext cx="590550" cy="219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C6B53C-0080-4475-40CE-B3F493CCCAF5}"/>
                  </a:ext>
                </a:extLst>
              </p:cNvPr>
              <p:cNvSpPr txBox="1"/>
              <p:nvPr/>
            </p:nvSpPr>
            <p:spPr>
              <a:xfrm>
                <a:off x="9097489" y="4090011"/>
                <a:ext cx="4539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900" dirty="0">
                    <a:solidFill>
                      <a:prstClr val="black"/>
                    </a:solidFill>
                  </a:rPr>
                  <a:t>캘린더 열기 ↓ 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EF79E78-E165-24A2-C1EF-EB5FAB76518A}"/>
                </a:ext>
              </a:extLst>
            </p:cNvPr>
            <p:cNvSpPr/>
            <p:nvPr/>
          </p:nvSpPr>
          <p:spPr>
            <a:xfrm>
              <a:off x="7404058" y="4090388"/>
              <a:ext cx="1282425" cy="3656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6D1701E-9C48-5084-E603-E7CB30B8E8F5}"/>
                </a:ext>
              </a:extLst>
            </p:cNvPr>
            <p:cNvSpPr/>
            <p:nvPr/>
          </p:nvSpPr>
          <p:spPr>
            <a:xfrm>
              <a:off x="7134950" y="4133855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5CC4C0-923B-8916-89BC-64426132E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4432291"/>
              <a:ext cx="2616115" cy="177567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67563BD-5310-3C6F-7620-5010F0523A00}"/>
                </a:ext>
              </a:extLst>
            </p:cNvPr>
            <p:cNvSpPr/>
            <p:nvPr/>
          </p:nvSpPr>
          <p:spPr>
            <a:xfrm flipV="1">
              <a:off x="6055629" y="4399293"/>
              <a:ext cx="2656486" cy="18350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125F17B-9072-422A-050A-7B18E3B9338A}"/>
                </a:ext>
              </a:extLst>
            </p:cNvPr>
            <p:cNvSpPr/>
            <p:nvPr/>
          </p:nvSpPr>
          <p:spPr>
            <a:xfrm>
              <a:off x="5725627" y="5159896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924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68646F-1894-4BED-88FC-46072E9637B2}"/>
              </a:ext>
            </a:extLst>
          </p:cNvPr>
          <p:cNvSpPr/>
          <p:nvPr/>
        </p:nvSpPr>
        <p:spPr>
          <a:xfrm>
            <a:off x="1959999" y="1966005"/>
            <a:ext cx="8037863" cy="1675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679670-E8EF-4CC7-9C6B-FD21F325EB3F}"/>
              </a:ext>
            </a:extLst>
          </p:cNvPr>
          <p:cNvSpPr/>
          <p:nvPr/>
        </p:nvSpPr>
        <p:spPr>
          <a:xfrm>
            <a:off x="1976151" y="1624716"/>
            <a:ext cx="103548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 err="1">
                <a:solidFill>
                  <a:schemeClr val="tx1"/>
                </a:solidFill>
              </a:rPr>
              <a:t>아태마스터스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38EC4E-FCB7-4754-B5CB-EDB3EE682A9B}"/>
              </a:ext>
            </a:extLst>
          </p:cNvPr>
          <p:cNvGrpSpPr/>
          <p:nvPr/>
        </p:nvGrpSpPr>
        <p:grpSpPr>
          <a:xfrm>
            <a:off x="2050867" y="2046450"/>
            <a:ext cx="2364171" cy="1506690"/>
            <a:chOff x="8832372" y="1800225"/>
            <a:chExt cx="4181472" cy="1809750"/>
          </a:xfrm>
          <a:solidFill>
            <a:schemeClr val="bg1">
              <a:lumMod val="85000"/>
            </a:schemeClr>
          </a:solidFill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E9634E46-1D1D-4622-84BC-4F04A809B0C5}"/>
                </a:ext>
              </a:extLst>
            </p:cNvPr>
            <p:cNvSpPr/>
            <p:nvPr/>
          </p:nvSpPr>
          <p:spPr>
            <a:xfrm>
              <a:off x="8841895" y="1800225"/>
              <a:ext cx="4171949" cy="1809750"/>
            </a:xfrm>
            <a:prstGeom prst="flowChartProcess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4446814-30EC-4313-BAD6-55A55E4E428C}"/>
                </a:ext>
              </a:extLst>
            </p:cNvPr>
            <p:cNvCxnSpPr/>
            <p:nvPr/>
          </p:nvCxnSpPr>
          <p:spPr>
            <a:xfrm>
              <a:off x="8832372" y="1800225"/>
              <a:ext cx="4171949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423C62F-49E9-4EFD-9C72-C49B4449695F}"/>
                </a:ext>
              </a:extLst>
            </p:cNvPr>
            <p:cNvCxnSpPr/>
            <p:nvPr/>
          </p:nvCxnSpPr>
          <p:spPr>
            <a:xfrm flipH="1">
              <a:off x="8841895" y="1800225"/>
              <a:ext cx="4162427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5D789A9-7EF0-4265-85AD-242D564A2D0B}"/>
              </a:ext>
            </a:extLst>
          </p:cNvPr>
          <p:cNvSpPr txBox="1"/>
          <p:nvPr/>
        </p:nvSpPr>
        <p:spPr>
          <a:xfrm>
            <a:off x="4539103" y="2043910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코스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BC2E85-2132-4B1A-B4CC-260CFF422371}"/>
              </a:ext>
            </a:extLst>
          </p:cNvPr>
          <p:cNvSpPr/>
          <p:nvPr/>
        </p:nvSpPr>
        <p:spPr>
          <a:xfrm>
            <a:off x="4607715" y="231833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여행기간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A97EDD2-85D2-4D69-BCEC-87A2FE0635AE}"/>
              </a:ext>
            </a:extLst>
          </p:cNvPr>
          <p:cNvSpPr/>
          <p:nvPr/>
        </p:nvSpPr>
        <p:spPr>
          <a:xfrm>
            <a:off x="4607715" y="258105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포함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25D0983-F419-459F-A925-9759A8E5BDB8}"/>
              </a:ext>
            </a:extLst>
          </p:cNvPr>
          <p:cNvSpPr/>
          <p:nvPr/>
        </p:nvSpPr>
        <p:spPr>
          <a:xfrm>
            <a:off x="4607715" y="2869069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방문도시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12047-E849-40C2-92D3-ECAFE5D1EFB3}"/>
              </a:ext>
            </a:extLst>
          </p:cNvPr>
          <p:cNvSpPr txBox="1"/>
          <p:nvPr/>
        </p:nvSpPr>
        <p:spPr>
          <a:xfrm>
            <a:off x="5307072" y="2291802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위치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A5FD6D-1884-4757-852E-D94CAD1C8934}"/>
              </a:ext>
            </a:extLst>
          </p:cNvPr>
          <p:cNvSpPr txBox="1"/>
          <p:nvPr/>
        </p:nvSpPr>
        <p:spPr>
          <a:xfrm>
            <a:off x="5297525" y="2586343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포함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943009-ADBB-4FD2-867F-4206CF8D4AA7}"/>
              </a:ext>
            </a:extLst>
          </p:cNvPr>
          <p:cNvSpPr txBox="1"/>
          <p:nvPr/>
        </p:nvSpPr>
        <p:spPr>
          <a:xfrm>
            <a:off x="5307072" y="2842537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방문도시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E03641-9E87-4EC4-A065-56144EEA3876}"/>
              </a:ext>
            </a:extLst>
          </p:cNvPr>
          <p:cNvGrpSpPr/>
          <p:nvPr/>
        </p:nvGrpSpPr>
        <p:grpSpPr>
          <a:xfrm>
            <a:off x="8701291" y="2091585"/>
            <a:ext cx="1191156" cy="234618"/>
            <a:chOff x="9067800" y="4086225"/>
            <a:chExt cx="590550" cy="234618"/>
          </a:xfrm>
        </p:grpSpPr>
        <p:sp>
          <p:nvSpPr>
            <p:cNvPr id="56" name="모서리가 둥근 직사각형 118">
              <a:extLst>
                <a:ext uri="{FF2B5EF4-FFF2-40B4-BE49-F238E27FC236}">
                  <a16:creationId xmlns:a16="http://schemas.microsoft.com/office/drawing/2014/main" id="{FFC8BAA3-70DD-4B20-A62C-40EB5D6EDC22}"/>
                </a:ext>
              </a:extLst>
            </p:cNvPr>
            <p:cNvSpPr/>
            <p:nvPr/>
          </p:nvSpPr>
          <p:spPr>
            <a:xfrm>
              <a:off x="9067800" y="4086225"/>
              <a:ext cx="590550" cy="2190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9000">
                  <a:schemeClr val="bg1"/>
                </a:gs>
              </a:gsLst>
              <a:lin ang="162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0ED4EA-4FB3-4DF4-A21B-09E673465627}"/>
                </a:ext>
              </a:extLst>
            </p:cNvPr>
            <p:cNvSpPr txBox="1"/>
            <p:nvPr/>
          </p:nvSpPr>
          <p:spPr>
            <a:xfrm>
              <a:off x="9097489" y="4090011"/>
              <a:ext cx="4539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solidFill>
                    <a:prstClr val="black"/>
                  </a:solidFill>
                </a:rPr>
                <a:t>캘린더 열기 ↓ 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FCD25DB-2D75-4EC1-9327-F5A9CD26BE97}"/>
              </a:ext>
            </a:extLst>
          </p:cNvPr>
          <p:cNvCxnSpPr>
            <a:cxnSpLocks/>
          </p:cNvCxnSpPr>
          <p:nvPr/>
        </p:nvCxnSpPr>
        <p:spPr>
          <a:xfrm flipV="1">
            <a:off x="4607715" y="3229830"/>
            <a:ext cx="5284732" cy="2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DAD29A-A2B7-49AC-A045-BFE7B3F38D6C}"/>
              </a:ext>
            </a:extLst>
          </p:cNvPr>
          <p:cNvSpPr txBox="1"/>
          <p:nvPr/>
        </p:nvSpPr>
        <p:spPr>
          <a:xfrm>
            <a:off x="8761175" y="3282591"/>
            <a:ext cx="170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요금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5F685C-93D0-09D5-1110-51C1797BBCFF}"/>
              </a:ext>
            </a:extLst>
          </p:cNvPr>
          <p:cNvGrpSpPr/>
          <p:nvPr/>
        </p:nvGrpSpPr>
        <p:grpSpPr>
          <a:xfrm>
            <a:off x="1959999" y="4057997"/>
            <a:ext cx="8501640" cy="1685918"/>
            <a:chOff x="320074" y="4082236"/>
            <a:chExt cx="8501640" cy="168591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94605B-8AFE-41B7-842A-B69B7E56C1B9}"/>
                </a:ext>
              </a:extLst>
            </p:cNvPr>
            <p:cNvSpPr/>
            <p:nvPr/>
          </p:nvSpPr>
          <p:spPr>
            <a:xfrm>
              <a:off x="320074" y="4082236"/>
              <a:ext cx="8037863" cy="1675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160AA6F-733C-483D-994C-27D3E7863F5F}"/>
                </a:ext>
              </a:extLst>
            </p:cNvPr>
            <p:cNvGrpSpPr/>
            <p:nvPr/>
          </p:nvGrpSpPr>
          <p:grpSpPr>
            <a:xfrm>
              <a:off x="410942" y="4162681"/>
              <a:ext cx="2364171" cy="1506690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62" name="순서도: 처리 61">
                <a:extLst>
                  <a:ext uri="{FF2B5EF4-FFF2-40B4-BE49-F238E27FC236}">
                    <a16:creationId xmlns:a16="http://schemas.microsoft.com/office/drawing/2014/main" id="{44F78C37-5314-435F-B1C0-44079557C8BF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DA54666-3A15-4033-90CB-48AD2B3BF402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102ACBB-FDE3-4C7E-A70A-87733511D139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9F27D9-5829-4835-832D-F29B115DCF16}"/>
                </a:ext>
              </a:extLst>
            </p:cNvPr>
            <p:cNvSpPr txBox="1"/>
            <p:nvPr/>
          </p:nvSpPr>
          <p:spPr>
            <a:xfrm>
              <a:off x="2899178" y="4160141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코스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3940A762-CDD7-4377-B875-5DAF49677CFB}"/>
                </a:ext>
              </a:extLst>
            </p:cNvPr>
            <p:cNvSpPr/>
            <p:nvPr/>
          </p:nvSpPr>
          <p:spPr>
            <a:xfrm>
              <a:off x="2967790" y="443456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여행기간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2DA9F83-DEB3-429A-934A-A6AF9EC7273C}"/>
                </a:ext>
              </a:extLst>
            </p:cNvPr>
            <p:cNvSpPr/>
            <p:nvPr/>
          </p:nvSpPr>
          <p:spPr>
            <a:xfrm>
              <a:off x="2967790" y="469728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포함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6A52EFAB-8D09-4A00-BD07-C4F2AD4067F6}"/>
                </a:ext>
              </a:extLst>
            </p:cNvPr>
            <p:cNvSpPr/>
            <p:nvPr/>
          </p:nvSpPr>
          <p:spPr>
            <a:xfrm>
              <a:off x="2967790" y="4985300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방문도시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3645B46-DE95-4650-8BAB-A0277F601E83}"/>
                </a:ext>
              </a:extLst>
            </p:cNvPr>
            <p:cNvSpPr txBox="1"/>
            <p:nvPr/>
          </p:nvSpPr>
          <p:spPr>
            <a:xfrm>
              <a:off x="3667147" y="4408033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위치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38A2ED6-9C64-456A-BB87-21174068A1BE}"/>
                </a:ext>
              </a:extLst>
            </p:cNvPr>
            <p:cNvSpPr txBox="1"/>
            <p:nvPr/>
          </p:nvSpPr>
          <p:spPr>
            <a:xfrm>
              <a:off x="3657600" y="4702574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포함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341127-ACD6-4B13-877E-C60F68C52208}"/>
                </a:ext>
              </a:extLst>
            </p:cNvPr>
            <p:cNvSpPr txBox="1"/>
            <p:nvPr/>
          </p:nvSpPr>
          <p:spPr>
            <a:xfrm>
              <a:off x="3667147" y="4958768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방문도시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4E5B2A6-0389-4B45-B779-6494299161A4}"/>
                </a:ext>
              </a:extLst>
            </p:cNvPr>
            <p:cNvGrpSpPr/>
            <p:nvPr/>
          </p:nvGrpSpPr>
          <p:grpSpPr>
            <a:xfrm>
              <a:off x="7061366" y="4207816"/>
              <a:ext cx="1191156" cy="234618"/>
              <a:chOff x="9067800" y="4086225"/>
              <a:chExt cx="590550" cy="234618"/>
            </a:xfrm>
          </p:grpSpPr>
          <p:sp>
            <p:nvSpPr>
              <p:cNvPr id="73" name="모서리가 둥근 직사각형 118">
                <a:extLst>
                  <a:ext uri="{FF2B5EF4-FFF2-40B4-BE49-F238E27FC236}">
                    <a16:creationId xmlns:a16="http://schemas.microsoft.com/office/drawing/2014/main" id="{911AF4D6-CB3A-4D0D-9A13-CF07B7CCECC4}"/>
                  </a:ext>
                </a:extLst>
              </p:cNvPr>
              <p:cNvSpPr/>
              <p:nvPr/>
            </p:nvSpPr>
            <p:spPr>
              <a:xfrm>
                <a:off x="9067800" y="4086225"/>
                <a:ext cx="590550" cy="219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7BAF9C8-0E7A-4C04-839D-097117D131FB}"/>
                  </a:ext>
                </a:extLst>
              </p:cNvPr>
              <p:cNvSpPr txBox="1"/>
              <p:nvPr/>
            </p:nvSpPr>
            <p:spPr>
              <a:xfrm>
                <a:off x="9097489" y="4090011"/>
                <a:ext cx="4539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900" dirty="0">
                    <a:solidFill>
                      <a:prstClr val="black"/>
                    </a:solidFill>
                  </a:rPr>
                  <a:t>캘린더 열기 ↓ </a:t>
                </a: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2D3DDD-FDCD-4EB8-B628-8B9AA6A4F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790" y="5346061"/>
              <a:ext cx="5284732" cy="26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4B69B4-8CF8-4B34-BFF9-A66F0ACD0121}"/>
                </a:ext>
              </a:extLst>
            </p:cNvPr>
            <p:cNvSpPr txBox="1"/>
            <p:nvPr/>
          </p:nvSpPr>
          <p:spPr>
            <a:xfrm>
              <a:off x="7121250" y="5398822"/>
              <a:ext cx="170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요금 설정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04DB82-1E4E-4A61-B53C-52CF8D898C28}"/>
              </a:ext>
            </a:extLst>
          </p:cNvPr>
          <p:cNvGrpSpPr/>
          <p:nvPr/>
        </p:nvGrpSpPr>
        <p:grpSpPr>
          <a:xfrm>
            <a:off x="320074" y="515932"/>
            <a:ext cx="9671214" cy="1037644"/>
            <a:chOff x="320074" y="515932"/>
            <a:chExt cx="8037863" cy="103764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0A6FB67-702B-4197-9673-71E2B1962FBD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69A6D3C-873C-4A6C-97FF-31F370E57587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59E1B8-DC9A-4D9D-AE0A-1820AF418665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B8D6BA2-9949-4856-A995-8A11C5412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D7289F-C44C-4D3A-8BFB-14D7B43F4CB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22278FB-DA1E-414A-B311-EF40A803210F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3AD3A8-C0BD-481E-81B1-F1D38E132395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95D112C-F920-4D9F-8BF1-ABD5605BBC51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067DD0-2816-4639-BD32-FA0EC1DE1541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3DD222-F742-4D19-8FE8-E0CADE70245C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7E4FCA-309D-4B5B-AFBF-55673490E530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DBD496-EFA4-4095-AE73-20E4CE881F88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D5E8B1-601E-489D-8FEA-C589F2D5EDC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C9F6BE-0A20-40B2-9ECC-AADAA1C047BE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88F74B-E879-4985-9E0C-CD8804E8B9B4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D510D292-7585-4E9F-88B4-25B85B8E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099809"/>
              </p:ext>
            </p:extLst>
          </p:nvPr>
        </p:nvGraphicFramePr>
        <p:xfrm>
          <a:off x="10147168" y="1200581"/>
          <a:ext cx="1687015" cy="556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015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1901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위치에 맞는 사진 입력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사진 클릭 시 상세 정보 페이지로 이동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위치에 맞는 내용 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 시 당일을 기준으로 캘린더 출력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활성화된 출발일 클릭 시 상세 페이지로 이동되며 선택한 출발일을 기준으로 함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4.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설정된 요금 입력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#5.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서브 카테고리 선택을 통해 빠른 페이지 전환 가능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#6.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서브 카테고리 변경에 따라 내용 변경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21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84AD-4D2D-4AA6-AD5D-4D1D3FD9ED0A}"/>
              </a:ext>
            </a:extLst>
          </p:cNvPr>
          <p:cNvSpPr/>
          <p:nvPr/>
        </p:nvSpPr>
        <p:spPr>
          <a:xfrm>
            <a:off x="2028832" y="1994181"/>
            <a:ext cx="2414375" cy="1581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6D933F7-6839-47AB-81E0-03961CEA391D}"/>
              </a:ext>
            </a:extLst>
          </p:cNvPr>
          <p:cNvSpPr/>
          <p:nvPr/>
        </p:nvSpPr>
        <p:spPr>
          <a:xfrm>
            <a:off x="1784080" y="2721729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F3FF563-3206-4B47-B7AB-FD990F210C3B}"/>
              </a:ext>
            </a:extLst>
          </p:cNvPr>
          <p:cNvSpPr/>
          <p:nvPr/>
        </p:nvSpPr>
        <p:spPr>
          <a:xfrm>
            <a:off x="4597307" y="2043911"/>
            <a:ext cx="1552961" cy="1127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B9DB9CF-3405-4AFA-97D0-D268EBDA1C3F}"/>
              </a:ext>
            </a:extLst>
          </p:cNvPr>
          <p:cNvSpPr/>
          <p:nvPr/>
        </p:nvSpPr>
        <p:spPr>
          <a:xfrm>
            <a:off x="8655713" y="2013356"/>
            <a:ext cx="1282425" cy="36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04EAB2E-6EBB-4E80-AF54-40214C888978}"/>
              </a:ext>
            </a:extLst>
          </p:cNvPr>
          <p:cNvSpPr/>
          <p:nvPr/>
        </p:nvSpPr>
        <p:spPr>
          <a:xfrm>
            <a:off x="4339276" y="2544778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5AE0286-1364-48D7-8014-02FADB9703A0}"/>
              </a:ext>
            </a:extLst>
          </p:cNvPr>
          <p:cNvSpPr/>
          <p:nvPr/>
        </p:nvSpPr>
        <p:spPr>
          <a:xfrm>
            <a:off x="8386605" y="2056823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A56B34-5D94-49EE-AFC7-4ABE730B4DF0}"/>
              </a:ext>
            </a:extLst>
          </p:cNvPr>
          <p:cNvSpPr/>
          <p:nvPr/>
        </p:nvSpPr>
        <p:spPr>
          <a:xfrm>
            <a:off x="8809243" y="3272529"/>
            <a:ext cx="1128895" cy="36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645862A-C882-46BF-B3C3-F6DA90BA36D9}"/>
              </a:ext>
            </a:extLst>
          </p:cNvPr>
          <p:cNvSpPr/>
          <p:nvPr/>
        </p:nvSpPr>
        <p:spPr>
          <a:xfrm>
            <a:off x="8534576" y="331135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E620E344-088A-43D0-8A31-0E0BECCD4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407375"/>
              </p:ext>
            </p:extLst>
          </p:nvPr>
        </p:nvGraphicFramePr>
        <p:xfrm>
          <a:off x="283492" y="96219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특별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서브 카테고리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70C2125-2E05-9A51-FD95-861B8D631711}"/>
              </a:ext>
            </a:extLst>
          </p:cNvPr>
          <p:cNvSpPr/>
          <p:nvPr/>
        </p:nvSpPr>
        <p:spPr>
          <a:xfrm>
            <a:off x="356374" y="172515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98F2D-F486-7263-DCBF-F47B99D0EA8A}"/>
              </a:ext>
            </a:extLst>
          </p:cNvPr>
          <p:cNvSpPr/>
          <p:nvPr/>
        </p:nvSpPr>
        <p:spPr>
          <a:xfrm>
            <a:off x="344894" y="228329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50A44-CDA8-1621-810B-6B26964F7A72}"/>
              </a:ext>
            </a:extLst>
          </p:cNvPr>
          <p:cNvSpPr/>
          <p:nvPr/>
        </p:nvSpPr>
        <p:spPr>
          <a:xfrm>
            <a:off x="361870" y="4183577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383B9-A5C0-1727-20DC-869460315D16}"/>
              </a:ext>
            </a:extLst>
          </p:cNvPr>
          <p:cNvSpPr/>
          <p:nvPr/>
        </p:nvSpPr>
        <p:spPr>
          <a:xfrm>
            <a:off x="360333" y="470110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A92B20-EF72-43C7-754B-3B9F11D09A1F}"/>
              </a:ext>
            </a:extLst>
          </p:cNvPr>
          <p:cNvSpPr/>
          <p:nvPr/>
        </p:nvSpPr>
        <p:spPr>
          <a:xfrm>
            <a:off x="366208" y="2868397"/>
            <a:ext cx="1202533" cy="285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7DD8930C-9923-2C45-EB78-B2729AB04B62}"/>
              </a:ext>
            </a:extLst>
          </p:cNvPr>
          <p:cNvSpPr/>
          <p:nvPr/>
        </p:nvSpPr>
        <p:spPr>
          <a:xfrm>
            <a:off x="58432" y="2875778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A52D9B-F576-79CE-A61A-BBD09FF4B143}"/>
              </a:ext>
            </a:extLst>
          </p:cNvPr>
          <p:cNvSpPr/>
          <p:nvPr/>
        </p:nvSpPr>
        <p:spPr>
          <a:xfrm>
            <a:off x="357887" y="523982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D157A5-89C2-7ADD-FA47-0F65B2B3F470}"/>
              </a:ext>
            </a:extLst>
          </p:cNvPr>
          <p:cNvGrpSpPr/>
          <p:nvPr/>
        </p:nvGrpSpPr>
        <p:grpSpPr>
          <a:xfrm>
            <a:off x="340715" y="2660275"/>
            <a:ext cx="1244973" cy="1397722"/>
            <a:chOff x="5669016" y="2348569"/>
            <a:chExt cx="1056021" cy="23527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472578-F04A-9625-4B70-000E128A58F4}"/>
                </a:ext>
              </a:extLst>
            </p:cNvPr>
            <p:cNvSpPr/>
            <p:nvPr/>
          </p:nvSpPr>
          <p:spPr>
            <a:xfrm>
              <a:off x="5669018" y="2348569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E38119-3F77-226C-EC2A-CC1871911475}"/>
                </a:ext>
              </a:extLst>
            </p:cNvPr>
            <p:cNvSpPr/>
            <p:nvPr/>
          </p:nvSpPr>
          <p:spPr>
            <a:xfrm>
              <a:off x="5669017" y="274203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아태마스터스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3CCA97-0C9F-C4B2-4529-F36CDF6C1A90}"/>
                </a:ext>
              </a:extLst>
            </p:cNvPr>
            <p:cNvSpPr/>
            <p:nvPr/>
          </p:nvSpPr>
          <p:spPr>
            <a:xfrm>
              <a:off x="5669018" y="3135503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MZ </a:t>
              </a:r>
              <a:r>
                <a:rPr lang="ko-KR" altLang="en-US" sz="800" dirty="0">
                  <a:solidFill>
                    <a:schemeClr val="tx1"/>
                  </a:solidFill>
                </a:rPr>
                <a:t>코스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BBA2EF-7BBE-F757-B888-5D8A1B15FF3B}"/>
                </a:ext>
              </a:extLst>
            </p:cNvPr>
            <p:cNvSpPr/>
            <p:nvPr/>
          </p:nvSpPr>
          <p:spPr>
            <a:xfrm>
              <a:off x="5669017" y="352897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겨울 코스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E98B68-A8AF-B079-A0D0-111253489008}"/>
                </a:ext>
              </a:extLst>
            </p:cNvPr>
            <p:cNvSpPr/>
            <p:nvPr/>
          </p:nvSpPr>
          <p:spPr>
            <a:xfrm>
              <a:off x="5669017" y="392243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실버 코스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FBE339-8FEE-EFCC-1558-29BEF43B7476}"/>
                </a:ext>
              </a:extLst>
            </p:cNvPr>
            <p:cNvSpPr/>
            <p:nvPr/>
          </p:nvSpPr>
          <p:spPr>
            <a:xfrm>
              <a:off x="5669016" y="431590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축제</a:t>
              </a:r>
              <a:r>
                <a:rPr lang="en-US" altLang="ko-KR" sz="800" dirty="0">
                  <a:solidFill>
                    <a:schemeClr val="tx1"/>
                  </a:solidFill>
                </a:rPr>
                <a:t>&amp;</a:t>
              </a:r>
              <a:r>
                <a:rPr lang="ko-KR" altLang="en-US" sz="800" dirty="0">
                  <a:solidFill>
                    <a:schemeClr val="tx1"/>
                  </a:solidFill>
                </a:rPr>
                <a:t>생태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E1198C-DF67-3652-9276-B0703CDA4B6A}"/>
              </a:ext>
            </a:extLst>
          </p:cNvPr>
          <p:cNvSpPr/>
          <p:nvPr/>
        </p:nvSpPr>
        <p:spPr>
          <a:xfrm>
            <a:off x="356374" y="5757348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C63527-6EE4-E0EB-18F6-0CF1D951EF03}"/>
              </a:ext>
            </a:extLst>
          </p:cNvPr>
          <p:cNvSpPr/>
          <p:nvPr/>
        </p:nvSpPr>
        <p:spPr>
          <a:xfrm>
            <a:off x="340715" y="6296067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10243-1D14-22A4-1D37-310CC3B78B42}"/>
              </a:ext>
            </a:extLst>
          </p:cNvPr>
          <p:cNvSpPr/>
          <p:nvPr/>
        </p:nvSpPr>
        <p:spPr>
          <a:xfrm>
            <a:off x="2030477" y="1640942"/>
            <a:ext cx="846947" cy="28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079B12-C2C1-4740-3EBC-2E263E5402B1}"/>
              </a:ext>
            </a:extLst>
          </p:cNvPr>
          <p:cNvSpPr/>
          <p:nvPr/>
        </p:nvSpPr>
        <p:spPr>
          <a:xfrm>
            <a:off x="1767809" y="166476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2173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68646F-1894-4BED-88FC-46072E9637B2}"/>
              </a:ext>
            </a:extLst>
          </p:cNvPr>
          <p:cNvSpPr/>
          <p:nvPr/>
        </p:nvSpPr>
        <p:spPr>
          <a:xfrm>
            <a:off x="1959999" y="1966005"/>
            <a:ext cx="8037863" cy="1675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679670-E8EF-4CC7-9C6B-FD21F325EB3F}"/>
              </a:ext>
            </a:extLst>
          </p:cNvPr>
          <p:cNvSpPr/>
          <p:nvPr/>
        </p:nvSpPr>
        <p:spPr>
          <a:xfrm>
            <a:off x="1976151" y="1624716"/>
            <a:ext cx="103548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 err="1">
                <a:solidFill>
                  <a:schemeClr val="tx1"/>
                </a:solidFill>
              </a:rPr>
              <a:t>아태마스터스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38EC4E-FCB7-4754-B5CB-EDB3EE682A9B}"/>
              </a:ext>
            </a:extLst>
          </p:cNvPr>
          <p:cNvGrpSpPr/>
          <p:nvPr/>
        </p:nvGrpSpPr>
        <p:grpSpPr>
          <a:xfrm>
            <a:off x="2050867" y="2046450"/>
            <a:ext cx="2364171" cy="1506690"/>
            <a:chOff x="8832372" y="1800225"/>
            <a:chExt cx="4181472" cy="1809750"/>
          </a:xfrm>
          <a:solidFill>
            <a:schemeClr val="bg1">
              <a:lumMod val="85000"/>
            </a:schemeClr>
          </a:solidFill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E9634E46-1D1D-4622-84BC-4F04A809B0C5}"/>
                </a:ext>
              </a:extLst>
            </p:cNvPr>
            <p:cNvSpPr/>
            <p:nvPr/>
          </p:nvSpPr>
          <p:spPr>
            <a:xfrm>
              <a:off x="8841895" y="1800225"/>
              <a:ext cx="4171949" cy="1809750"/>
            </a:xfrm>
            <a:prstGeom prst="flowChartProcess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4446814-30EC-4313-BAD6-55A55E4E428C}"/>
                </a:ext>
              </a:extLst>
            </p:cNvPr>
            <p:cNvCxnSpPr/>
            <p:nvPr/>
          </p:nvCxnSpPr>
          <p:spPr>
            <a:xfrm>
              <a:off x="8832372" y="1800225"/>
              <a:ext cx="4171949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423C62F-49E9-4EFD-9C72-C49B4449695F}"/>
                </a:ext>
              </a:extLst>
            </p:cNvPr>
            <p:cNvCxnSpPr/>
            <p:nvPr/>
          </p:nvCxnSpPr>
          <p:spPr>
            <a:xfrm flipH="1">
              <a:off x="8841895" y="1800225"/>
              <a:ext cx="4162427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5D789A9-7EF0-4265-85AD-242D564A2D0B}"/>
              </a:ext>
            </a:extLst>
          </p:cNvPr>
          <p:cNvSpPr txBox="1"/>
          <p:nvPr/>
        </p:nvSpPr>
        <p:spPr>
          <a:xfrm>
            <a:off x="4539103" y="2043910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코스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BC2E85-2132-4B1A-B4CC-260CFF422371}"/>
              </a:ext>
            </a:extLst>
          </p:cNvPr>
          <p:cNvSpPr/>
          <p:nvPr/>
        </p:nvSpPr>
        <p:spPr>
          <a:xfrm>
            <a:off x="4607715" y="231833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여행기간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A97EDD2-85D2-4D69-BCEC-87A2FE0635AE}"/>
              </a:ext>
            </a:extLst>
          </p:cNvPr>
          <p:cNvSpPr/>
          <p:nvPr/>
        </p:nvSpPr>
        <p:spPr>
          <a:xfrm>
            <a:off x="4607715" y="258105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포함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25D0983-F419-459F-A925-9759A8E5BDB8}"/>
              </a:ext>
            </a:extLst>
          </p:cNvPr>
          <p:cNvSpPr/>
          <p:nvPr/>
        </p:nvSpPr>
        <p:spPr>
          <a:xfrm>
            <a:off x="4607715" y="2869069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방문도시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12047-E849-40C2-92D3-ECAFE5D1EFB3}"/>
              </a:ext>
            </a:extLst>
          </p:cNvPr>
          <p:cNvSpPr txBox="1"/>
          <p:nvPr/>
        </p:nvSpPr>
        <p:spPr>
          <a:xfrm>
            <a:off x="5307072" y="2291802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위치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A5FD6D-1884-4757-852E-D94CAD1C8934}"/>
              </a:ext>
            </a:extLst>
          </p:cNvPr>
          <p:cNvSpPr txBox="1"/>
          <p:nvPr/>
        </p:nvSpPr>
        <p:spPr>
          <a:xfrm>
            <a:off x="5297525" y="2586343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포함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943009-ADBB-4FD2-867F-4206CF8D4AA7}"/>
              </a:ext>
            </a:extLst>
          </p:cNvPr>
          <p:cNvSpPr txBox="1"/>
          <p:nvPr/>
        </p:nvSpPr>
        <p:spPr>
          <a:xfrm>
            <a:off x="5307072" y="2842537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방문도시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E03641-9E87-4EC4-A065-56144EEA3876}"/>
              </a:ext>
            </a:extLst>
          </p:cNvPr>
          <p:cNvGrpSpPr/>
          <p:nvPr/>
        </p:nvGrpSpPr>
        <p:grpSpPr>
          <a:xfrm>
            <a:off x="8701291" y="2091585"/>
            <a:ext cx="1191156" cy="234618"/>
            <a:chOff x="9067800" y="4086225"/>
            <a:chExt cx="590550" cy="234618"/>
          </a:xfrm>
        </p:grpSpPr>
        <p:sp>
          <p:nvSpPr>
            <p:cNvPr id="56" name="모서리가 둥근 직사각형 118">
              <a:extLst>
                <a:ext uri="{FF2B5EF4-FFF2-40B4-BE49-F238E27FC236}">
                  <a16:creationId xmlns:a16="http://schemas.microsoft.com/office/drawing/2014/main" id="{FFC8BAA3-70DD-4B20-A62C-40EB5D6EDC22}"/>
                </a:ext>
              </a:extLst>
            </p:cNvPr>
            <p:cNvSpPr/>
            <p:nvPr/>
          </p:nvSpPr>
          <p:spPr>
            <a:xfrm>
              <a:off x="9067800" y="4086225"/>
              <a:ext cx="590550" cy="2190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9000">
                  <a:schemeClr val="bg1"/>
                </a:gs>
              </a:gsLst>
              <a:lin ang="162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0ED4EA-4FB3-4DF4-A21B-09E673465627}"/>
                </a:ext>
              </a:extLst>
            </p:cNvPr>
            <p:cNvSpPr txBox="1"/>
            <p:nvPr/>
          </p:nvSpPr>
          <p:spPr>
            <a:xfrm>
              <a:off x="9097489" y="4090011"/>
              <a:ext cx="4539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solidFill>
                    <a:prstClr val="black"/>
                  </a:solidFill>
                </a:rPr>
                <a:t>캘린더 열기 ↓ 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FCD25DB-2D75-4EC1-9327-F5A9CD26BE97}"/>
              </a:ext>
            </a:extLst>
          </p:cNvPr>
          <p:cNvCxnSpPr>
            <a:cxnSpLocks/>
          </p:cNvCxnSpPr>
          <p:nvPr/>
        </p:nvCxnSpPr>
        <p:spPr>
          <a:xfrm flipV="1">
            <a:off x="4607715" y="3229830"/>
            <a:ext cx="5284732" cy="2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DAD29A-A2B7-49AC-A045-BFE7B3F38D6C}"/>
              </a:ext>
            </a:extLst>
          </p:cNvPr>
          <p:cNvSpPr txBox="1"/>
          <p:nvPr/>
        </p:nvSpPr>
        <p:spPr>
          <a:xfrm>
            <a:off x="8761175" y="3282591"/>
            <a:ext cx="170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요금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5F685C-93D0-09D5-1110-51C1797BBCFF}"/>
              </a:ext>
            </a:extLst>
          </p:cNvPr>
          <p:cNvGrpSpPr/>
          <p:nvPr/>
        </p:nvGrpSpPr>
        <p:grpSpPr>
          <a:xfrm>
            <a:off x="1959999" y="4057997"/>
            <a:ext cx="8501640" cy="1685918"/>
            <a:chOff x="320074" y="4082236"/>
            <a:chExt cx="8501640" cy="168591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94605B-8AFE-41B7-842A-B69B7E56C1B9}"/>
                </a:ext>
              </a:extLst>
            </p:cNvPr>
            <p:cNvSpPr/>
            <p:nvPr/>
          </p:nvSpPr>
          <p:spPr>
            <a:xfrm>
              <a:off x="320074" y="4082236"/>
              <a:ext cx="8037863" cy="1675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160AA6F-733C-483D-994C-27D3E7863F5F}"/>
                </a:ext>
              </a:extLst>
            </p:cNvPr>
            <p:cNvGrpSpPr/>
            <p:nvPr/>
          </p:nvGrpSpPr>
          <p:grpSpPr>
            <a:xfrm>
              <a:off x="410942" y="4162681"/>
              <a:ext cx="2364171" cy="1506690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62" name="순서도: 처리 61">
                <a:extLst>
                  <a:ext uri="{FF2B5EF4-FFF2-40B4-BE49-F238E27FC236}">
                    <a16:creationId xmlns:a16="http://schemas.microsoft.com/office/drawing/2014/main" id="{44F78C37-5314-435F-B1C0-44079557C8BF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DA54666-3A15-4033-90CB-48AD2B3BF402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102ACBB-FDE3-4C7E-A70A-87733511D139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9F27D9-5829-4835-832D-F29B115DCF16}"/>
                </a:ext>
              </a:extLst>
            </p:cNvPr>
            <p:cNvSpPr txBox="1"/>
            <p:nvPr/>
          </p:nvSpPr>
          <p:spPr>
            <a:xfrm>
              <a:off x="2899178" y="4160141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코스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3940A762-CDD7-4377-B875-5DAF49677CFB}"/>
                </a:ext>
              </a:extLst>
            </p:cNvPr>
            <p:cNvSpPr/>
            <p:nvPr/>
          </p:nvSpPr>
          <p:spPr>
            <a:xfrm>
              <a:off x="2967790" y="443456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여행기간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2DA9F83-DEB3-429A-934A-A6AF9EC7273C}"/>
                </a:ext>
              </a:extLst>
            </p:cNvPr>
            <p:cNvSpPr/>
            <p:nvPr/>
          </p:nvSpPr>
          <p:spPr>
            <a:xfrm>
              <a:off x="2967790" y="469728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포함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6A52EFAB-8D09-4A00-BD07-C4F2AD4067F6}"/>
                </a:ext>
              </a:extLst>
            </p:cNvPr>
            <p:cNvSpPr/>
            <p:nvPr/>
          </p:nvSpPr>
          <p:spPr>
            <a:xfrm>
              <a:off x="2967790" y="4985300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방문도시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3645B46-DE95-4650-8BAB-A0277F601E83}"/>
                </a:ext>
              </a:extLst>
            </p:cNvPr>
            <p:cNvSpPr txBox="1"/>
            <p:nvPr/>
          </p:nvSpPr>
          <p:spPr>
            <a:xfrm>
              <a:off x="3667147" y="4408033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위치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38A2ED6-9C64-456A-BB87-21174068A1BE}"/>
                </a:ext>
              </a:extLst>
            </p:cNvPr>
            <p:cNvSpPr txBox="1"/>
            <p:nvPr/>
          </p:nvSpPr>
          <p:spPr>
            <a:xfrm>
              <a:off x="3657600" y="4702574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포함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341127-ACD6-4B13-877E-C60F68C52208}"/>
                </a:ext>
              </a:extLst>
            </p:cNvPr>
            <p:cNvSpPr txBox="1"/>
            <p:nvPr/>
          </p:nvSpPr>
          <p:spPr>
            <a:xfrm>
              <a:off x="3667147" y="4958768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방문도시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4E5B2A6-0389-4B45-B779-6494299161A4}"/>
                </a:ext>
              </a:extLst>
            </p:cNvPr>
            <p:cNvGrpSpPr/>
            <p:nvPr/>
          </p:nvGrpSpPr>
          <p:grpSpPr>
            <a:xfrm>
              <a:off x="7061366" y="4207816"/>
              <a:ext cx="1191156" cy="234618"/>
              <a:chOff x="9067800" y="4086225"/>
              <a:chExt cx="590550" cy="234618"/>
            </a:xfrm>
          </p:grpSpPr>
          <p:sp>
            <p:nvSpPr>
              <p:cNvPr id="73" name="모서리가 둥근 직사각형 118">
                <a:extLst>
                  <a:ext uri="{FF2B5EF4-FFF2-40B4-BE49-F238E27FC236}">
                    <a16:creationId xmlns:a16="http://schemas.microsoft.com/office/drawing/2014/main" id="{911AF4D6-CB3A-4D0D-9A13-CF07B7CCECC4}"/>
                  </a:ext>
                </a:extLst>
              </p:cNvPr>
              <p:cNvSpPr/>
              <p:nvPr/>
            </p:nvSpPr>
            <p:spPr>
              <a:xfrm>
                <a:off x="9067800" y="4086225"/>
                <a:ext cx="590550" cy="219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7BAF9C8-0E7A-4C04-839D-097117D131FB}"/>
                  </a:ext>
                </a:extLst>
              </p:cNvPr>
              <p:cNvSpPr txBox="1"/>
              <p:nvPr/>
            </p:nvSpPr>
            <p:spPr>
              <a:xfrm>
                <a:off x="9097489" y="4090011"/>
                <a:ext cx="4539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900" dirty="0">
                    <a:solidFill>
                      <a:prstClr val="black"/>
                    </a:solidFill>
                  </a:rPr>
                  <a:t>캘린더 열기 ↓ </a:t>
                </a: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2D3DDD-FDCD-4EB8-B628-8B9AA6A4F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790" y="5346061"/>
              <a:ext cx="5284732" cy="26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4B69B4-8CF8-4B34-BFF9-A66F0ACD0121}"/>
                </a:ext>
              </a:extLst>
            </p:cNvPr>
            <p:cNvSpPr txBox="1"/>
            <p:nvPr/>
          </p:nvSpPr>
          <p:spPr>
            <a:xfrm>
              <a:off x="7121250" y="5398822"/>
              <a:ext cx="170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요금 설정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04DB82-1E4E-4A61-B53C-52CF8D898C28}"/>
              </a:ext>
            </a:extLst>
          </p:cNvPr>
          <p:cNvGrpSpPr/>
          <p:nvPr/>
        </p:nvGrpSpPr>
        <p:grpSpPr>
          <a:xfrm>
            <a:off x="320074" y="515932"/>
            <a:ext cx="9671214" cy="1037644"/>
            <a:chOff x="320074" y="515932"/>
            <a:chExt cx="8037863" cy="103764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0A6FB67-702B-4197-9673-71E2B1962FBD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69A6D3C-873C-4A6C-97FF-31F370E57587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59E1B8-DC9A-4D9D-AE0A-1820AF418665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B8D6BA2-9949-4856-A995-8A11C5412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D7289F-C44C-4D3A-8BFB-14D7B43F4CB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22278FB-DA1E-414A-B311-EF40A803210F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3AD3A8-C0BD-481E-81B1-F1D38E132395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95D112C-F920-4D9F-8BF1-ABD5605BBC51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067DD0-2816-4639-BD32-FA0EC1DE1541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3DD222-F742-4D19-8FE8-E0CADE70245C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7E4FCA-309D-4B5B-AFBF-55673490E530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DBD496-EFA4-4095-AE73-20E4CE881F88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D5E8B1-601E-489D-8FEA-C589F2D5EDC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C9F6BE-0A20-40B2-9ECC-AADAA1C047BE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88F74B-E879-4985-9E0C-CD8804E8B9B4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D510D292-7585-4E9F-88B4-25B85B8E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98330"/>
              </p:ext>
            </p:extLst>
          </p:nvPr>
        </p:nvGraphicFramePr>
        <p:xfrm>
          <a:off x="10147168" y="1200581"/>
          <a:ext cx="1687015" cy="556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015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1901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 열기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누를시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밑 캘린더 오픈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상세 페이지 이동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21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E620E344-088A-43D0-8A31-0E0BECCD4D7B}"/>
              </a:ext>
            </a:extLst>
          </p:cNvPr>
          <p:cNvGraphicFramePr>
            <a:graphicFrameLocks noGrp="1"/>
          </p:cNvGraphicFramePr>
          <p:nvPr/>
        </p:nvGraphicFramePr>
        <p:xfrm>
          <a:off x="283492" y="96219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특별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서브 카테고리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70C2125-2E05-9A51-FD95-861B8D631711}"/>
              </a:ext>
            </a:extLst>
          </p:cNvPr>
          <p:cNvSpPr/>
          <p:nvPr/>
        </p:nvSpPr>
        <p:spPr>
          <a:xfrm>
            <a:off x="356374" y="172515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98F2D-F486-7263-DCBF-F47B99D0EA8A}"/>
              </a:ext>
            </a:extLst>
          </p:cNvPr>
          <p:cNvSpPr/>
          <p:nvPr/>
        </p:nvSpPr>
        <p:spPr>
          <a:xfrm>
            <a:off x="344894" y="228329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50A44-CDA8-1621-810B-6B26964F7A72}"/>
              </a:ext>
            </a:extLst>
          </p:cNvPr>
          <p:cNvSpPr/>
          <p:nvPr/>
        </p:nvSpPr>
        <p:spPr>
          <a:xfrm>
            <a:off x="361870" y="4183577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383B9-A5C0-1727-20DC-869460315D16}"/>
              </a:ext>
            </a:extLst>
          </p:cNvPr>
          <p:cNvSpPr/>
          <p:nvPr/>
        </p:nvSpPr>
        <p:spPr>
          <a:xfrm>
            <a:off x="360333" y="470110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A52D9B-F576-79CE-A61A-BBD09FF4B143}"/>
              </a:ext>
            </a:extLst>
          </p:cNvPr>
          <p:cNvSpPr/>
          <p:nvPr/>
        </p:nvSpPr>
        <p:spPr>
          <a:xfrm>
            <a:off x="357887" y="523982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D157A5-89C2-7ADD-FA47-0F65B2B3F470}"/>
              </a:ext>
            </a:extLst>
          </p:cNvPr>
          <p:cNvGrpSpPr/>
          <p:nvPr/>
        </p:nvGrpSpPr>
        <p:grpSpPr>
          <a:xfrm>
            <a:off x="340715" y="2660275"/>
            <a:ext cx="1244973" cy="1397722"/>
            <a:chOff x="5669016" y="2348569"/>
            <a:chExt cx="1056021" cy="23527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472578-F04A-9625-4B70-000E128A58F4}"/>
                </a:ext>
              </a:extLst>
            </p:cNvPr>
            <p:cNvSpPr/>
            <p:nvPr/>
          </p:nvSpPr>
          <p:spPr>
            <a:xfrm>
              <a:off x="5669018" y="2348569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E38119-3F77-226C-EC2A-CC1871911475}"/>
                </a:ext>
              </a:extLst>
            </p:cNvPr>
            <p:cNvSpPr/>
            <p:nvPr/>
          </p:nvSpPr>
          <p:spPr>
            <a:xfrm>
              <a:off x="5669017" y="274203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아태마스터스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3CCA97-0C9F-C4B2-4529-F36CDF6C1A90}"/>
                </a:ext>
              </a:extLst>
            </p:cNvPr>
            <p:cNvSpPr/>
            <p:nvPr/>
          </p:nvSpPr>
          <p:spPr>
            <a:xfrm>
              <a:off x="5669018" y="3135503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MZ </a:t>
              </a:r>
              <a:r>
                <a:rPr lang="ko-KR" altLang="en-US" sz="800" dirty="0">
                  <a:solidFill>
                    <a:schemeClr val="tx1"/>
                  </a:solidFill>
                </a:rPr>
                <a:t>코스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BBA2EF-7BBE-F757-B888-5D8A1B15FF3B}"/>
                </a:ext>
              </a:extLst>
            </p:cNvPr>
            <p:cNvSpPr/>
            <p:nvPr/>
          </p:nvSpPr>
          <p:spPr>
            <a:xfrm>
              <a:off x="5669017" y="352897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겨울 코스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E98B68-A8AF-B079-A0D0-111253489008}"/>
                </a:ext>
              </a:extLst>
            </p:cNvPr>
            <p:cNvSpPr/>
            <p:nvPr/>
          </p:nvSpPr>
          <p:spPr>
            <a:xfrm>
              <a:off x="5669017" y="392243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실버 코스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FBE339-8FEE-EFCC-1558-29BEF43B7476}"/>
                </a:ext>
              </a:extLst>
            </p:cNvPr>
            <p:cNvSpPr/>
            <p:nvPr/>
          </p:nvSpPr>
          <p:spPr>
            <a:xfrm>
              <a:off x="5669016" y="431590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축제</a:t>
              </a:r>
              <a:r>
                <a:rPr lang="en-US" altLang="ko-KR" sz="800" dirty="0">
                  <a:solidFill>
                    <a:schemeClr val="tx1"/>
                  </a:solidFill>
                </a:rPr>
                <a:t>&amp;</a:t>
              </a:r>
              <a:r>
                <a:rPr lang="ko-KR" altLang="en-US" sz="800" dirty="0">
                  <a:solidFill>
                    <a:schemeClr val="tx1"/>
                  </a:solidFill>
                </a:rPr>
                <a:t>생태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E1198C-DF67-3652-9276-B0703CDA4B6A}"/>
              </a:ext>
            </a:extLst>
          </p:cNvPr>
          <p:cNvSpPr/>
          <p:nvPr/>
        </p:nvSpPr>
        <p:spPr>
          <a:xfrm>
            <a:off x="356374" y="5757348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C63527-6EE4-E0EB-18F6-0CF1D951EF03}"/>
              </a:ext>
            </a:extLst>
          </p:cNvPr>
          <p:cNvSpPr/>
          <p:nvPr/>
        </p:nvSpPr>
        <p:spPr>
          <a:xfrm>
            <a:off x="340715" y="6296067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4F2A5A-4456-8A02-DC09-3415EAF6085D}"/>
              </a:ext>
            </a:extLst>
          </p:cNvPr>
          <p:cNvGrpSpPr/>
          <p:nvPr/>
        </p:nvGrpSpPr>
        <p:grpSpPr>
          <a:xfrm>
            <a:off x="6980612" y="2026471"/>
            <a:ext cx="2986488" cy="2143992"/>
            <a:chOff x="5725627" y="4090388"/>
            <a:chExt cx="2986488" cy="21439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E0726B0-3646-85FE-85B2-EB3323BF8F53}"/>
                </a:ext>
              </a:extLst>
            </p:cNvPr>
            <p:cNvGrpSpPr/>
            <p:nvPr/>
          </p:nvGrpSpPr>
          <p:grpSpPr>
            <a:xfrm>
              <a:off x="7449636" y="4168617"/>
              <a:ext cx="1191156" cy="234618"/>
              <a:chOff x="9067800" y="4086225"/>
              <a:chExt cx="590550" cy="234618"/>
            </a:xfrm>
          </p:grpSpPr>
          <p:sp>
            <p:nvSpPr>
              <p:cNvPr id="26" name="모서리가 둥근 직사각형 118">
                <a:extLst>
                  <a:ext uri="{FF2B5EF4-FFF2-40B4-BE49-F238E27FC236}">
                    <a16:creationId xmlns:a16="http://schemas.microsoft.com/office/drawing/2014/main" id="{A67B9025-EF92-6ADD-381E-81E67907E55C}"/>
                  </a:ext>
                </a:extLst>
              </p:cNvPr>
              <p:cNvSpPr/>
              <p:nvPr/>
            </p:nvSpPr>
            <p:spPr>
              <a:xfrm>
                <a:off x="9067800" y="4086225"/>
                <a:ext cx="590550" cy="219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5754BA-5B97-63AF-231E-9787EF33A4C1}"/>
                  </a:ext>
                </a:extLst>
              </p:cNvPr>
              <p:cNvSpPr txBox="1"/>
              <p:nvPr/>
            </p:nvSpPr>
            <p:spPr>
              <a:xfrm>
                <a:off x="9097489" y="4090011"/>
                <a:ext cx="4539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900" dirty="0">
                    <a:solidFill>
                      <a:prstClr val="black"/>
                    </a:solidFill>
                  </a:rPr>
                  <a:t>캘린더 열기 ↓ </a:t>
                </a: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F762C7-D36F-F79F-1485-5851C641170D}"/>
                </a:ext>
              </a:extLst>
            </p:cNvPr>
            <p:cNvSpPr/>
            <p:nvPr/>
          </p:nvSpPr>
          <p:spPr>
            <a:xfrm>
              <a:off x="7404058" y="4090388"/>
              <a:ext cx="1282425" cy="3656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112F128-2912-4A8A-E165-8A58F9C95BAA}"/>
                </a:ext>
              </a:extLst>
            </p:cNvPr>
            <p:cNvSpPr/>
            <p:nvPr/>
          </p:nvSpPr>
          <p:spPr>
            <a:xfrm>
              <a:off x="7134950" y="4133855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0B6AF44-EDCB-80D4-66C1-B254C27E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4432291"/>
              <a:ext cx="2616115" cy="1775673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AF11D9-6D1B-34A1-218D-DC36E60070BD}"/>
                </a:ext>
              </a:extLst>
            </p:cNvPr>
            <p:cNvSpPr/>
            <p:nvPr/>
          </p:nvSpPr>
          <p:spPr>
            <a:xfrm flipV="1">
              <a:off x="6055629" y="4399293"/>
              <a:ext cx="2656486" cy="18350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1CEC47E-EE2A-6DE9-C4A7-A4D2AEE43393}"/>
                </a:ext>
              </a:extLst>
            </p:cNvPr>
            <p:cNvSpPr/>
            <p:nvPr/>
          </p:nvSpPr>
          <p:spPr>
            <a:xfrm>
              <a:off x="5725627" y="5159896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271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/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-1]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/>
        </p:nvGraphicFramePr>
        <p:xfrm>
          <a:off x="10180215" y="1200581"/>
          <a:ext cx="2011785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785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내용에 맞는 사진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좌우로 드래그 하면 다른 사진 표시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 시 당일을 기준으로 캘린더 출력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한번 더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캘린더 닫기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 시 당일을 기준으로 캘린더 출력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4.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당일을 기준으로 캘린더 호출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캘린더 닫힘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C40F3B7-56C9-320B-2FDB-E76C6BE35677}"/>
              </a:ext>
            </a:extLst>
          </p:cNvPr>
          <p:cNvGrpSpPr/>
          <p:nvPr/>
        </p:nvGrpSpPr>
        <p:grpSpPr>
          <a:xfrm>
            <a:off x="-54406" y="2378139"/>
            <a:ext cx="9983259" cy="2989244"/>
            <a:chOff x="-25593" y="2106632"/>
            <a:chExt cx="9983259" cy="298924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362ED2-46D3-4AEF-9C97-982247058E9F}"/>
                </a:ext>
              </a:extLst>
            </p:cNvPr>
            <p:cNvSpPr/>
            <p:nvPr/>
          </p:nvSpPr>
          <p:spPr>
            <a:xfrm>
              <a:off x="196956" y="2106632"/>
              <a:ext cx="9760710" cy="29892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D8DCEB6-F0A4-4C08-852F-EAE529C61459}"/>
                </a:ext>
              </a:extLst>
            </p:cNvPr>
            <p:cNvGrpSpPr/>
            <p:nvPr/>
          </p:nvGrpSpPr>
          <p:grpSpPr>
            <a:xfrm>
              <a:off x="286013" y="2219675"/>
              <a:ext cx="3857361" cy="2733325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순서도: 처리 35">
                <a:extLst>
                  <a:ext uri="{FF2B5EF4-FFF2-40B4-BE49-F238E27FC236}">
                    <a16:creationId xmlns:a16="http://schemas.microsoft.com/office/drawing/2014/main" id="{74445B46-758C-4ECF-8392-133DB282C5F5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7A5678F-E136-4393-B9E1-701D15733E69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F62574C-626B-4A93-9840-320EBA388D47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C392C7E-015B-46D7-A4BE-5467EF8B8DB0}"/>
                </a:ext>
              </a:extLst>
            </p:cNvPr>
            <p:cNvSpPr/>
            <p:nvPr/>
          </p:nvSpPr>
          <p:spPr>
            <a:xfrm>
              <a:off x="4302219" y="2233772"/>
              <a:ext cx="1056521" cy="3220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출발일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FDE13D4-E204-4E58-8875-D708130C4BF4}"/>
                </a:ext>
              </a:extLst>
            </p:cNvPr>
            <p:cNvSpPr/>
            <p:nvPr/>
          </p:nvSpPr>
          <p:spPr>
            <a:xfrm>
              <a:off x="4302219" y="2610563"/>
              <a:ext cx="1056521" cy="3220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도착일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251C8A-2E12-40DE-B793-8DE42982EC82}"/>
                </a:ext>
              </a:extLst>
            </p:cNvPr>
            <p:cNvSpPr txBox="1"/>
            <p:nvPr/>
          </p:nvSpPr>
          <p:spPr>
            <a:xfrm>
              <a:off x="5573344" y="2187568"/>
              <a:ext cx="837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FAE238-0BA5-45CC-8E73-2CA7500B7BBB}"/>
                </a:ext>
              </a:extLst>
            </p:cNvPr>
            <p:cNvSpPr txBox="1"/>
            <p:nvPr/>
          </p:nvSpPr>
          <p:spPr>
            <a:xfrm>
              <a:off x="5562139" y="2547424"/>
              <a:ext cx="837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88E723-4C55-4FC3-81C0-1957EFA516E6}"/>
                </a:ext>
              </a:extLst>
            </p:cNvPr>
            <p:cNvSpPr/>
            <p:nvPr/>
          </p:nvSpPr>
          <p:spPr>
            <a:xfrm>
              <a:off x="7284620" y="2239283"/>
              <a:ext cx="2326105" cy="73811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</a:rPr>
                <a:t>출발일 변경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2934B5D-3BBC-4DA6-A150-601B08A471B3}"/>
                </a:ext>
              </a:extLst>
            </p:cNvPr>
            <p:cNvSpPr/>
            <p:nvPr/>
          </p:nvSpPr>
          <p:spPr>
            <a:xfrm>
              <a:off x="208647" y="2128378"/>
              <a:ext cx="4068605" cy="29008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0E2AFD7-7C1D-404A-A339-A434CD66AEF0}"/>
                </a:ext>
              </a:extLst>
            </p:cNvPr>
            <p:cNvSpPr/>
            <p:nvPr/>
          </p:nvSpPr>
          <p:spPr>
            <a:xfrm>
              <a:off x="4277252" y="3004928"/>
              <a:ext cx="5409673" cy="20460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61D5068-15A9-4254-B7F4-F1924165CC4A}"/>
                </a:ext>
              </a:extLst>
            </p:cNvPr>
            <p:cNvSpPr/>
            <p:nvPr/>
          </p:nvSpPr>
          <p:spPr>
            <a:xfrm>
              <a:off x="4300442" y="2187568"/>
              <a:ext cx="1760027" cy="8173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C0E277E-C55D-4A46-B8AA-35076F40E061}"/>
                </a:ext>
              </a:extLst>
            </p:cNvPr>
            <p:cNvSpPr/>
            <p:nvPr/>
          </p:nvSpPr>
          <p:spPr>
            <a:xfrm>
              <a:off x="7188056" y="2186754"/>
              <a:ext cx="2522059" cy="8431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D8B5A8B-C5FB-41A9-85F5-1E3FC972734F}"/>
                </a:ext>
              </a:extLst>
            </p:cNvPr>
            <p:cNvSpPr/>
            <p:nvPr/>
          </p:nvSpPr>
          <p:spPr>
            <a:xfrm>
              <a:off x="4048841" y="2457175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AAA7B5B-D36F-4992-B10E-A6AB9115DAAA}"/>
                </a:ext>
              </a:extLst>
            </p:cNvPr>
            <p:cNvSpPr/>
            <p:nvPr/>
          </p:nvSpPr>
          <p:spPr>
            <a:xfrm>
              <a:off x="6906556" y="2489653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6C89074-F845-4D04-8C81-55A23EFE2F20}"/>
                </a:ext>
              </a:extLst>
            </p:cNvPr>
            <p:cNvSpPr/>
            <p:nvPr/>
          </p:nvSpPr>
          <p:spPr>
            <a:xfrm>
              <a:off x="4010173" y="3888599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5994567-6F20-40CA-ACAE-9D410C7810DF}"/>
                </a:ext>
              </a:extLst>
            </p:cNvPr>
            <p:cNvSpPr/>
            <p:nvPr/>
          </p:nvSpPr>
          <p:spPr>
            <a:xfrm>
              <a:off x="-25593" y="3429000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0AB21-FC8D-AB0F-594A-B677A3AFDD2F}"/>
              </a:ext>
            </a:extLst>
          </p:cNvPr>
          <p:cNvGrpSpPr/>
          <p:nvPr/>
        </p:nvGrpSpPr>
        <p:grpSpPr>
          <a:xfrm>
            <a:off x="169246" y="484365"/>
            <a:ext cx="9880765" cy="1480328"/>
            <a:chOff x="320074" y="515932"/>
            <a:chExt cx="8037863" cy="10376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6543A13-2A61-A36F-7F31-0E1469C8FD26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DE1C4DB-7171-ADDA-E2D3-F87D570FFF20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B5199E5-1E5C-8C8D-2425-CD4AFCA44C33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56331265-7488-E5A8-3B54-B587270F8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61B19-BD28-3F76-8444-FC9B96B6B507}"/>
                </a:ext>
              </a:extLst>
            </p:cNvPr>
            <p:cNvSpPr txBox="1"/>
            <p:nvPr/>
          </p:nvSpPr>
          <p:spPr>
            <a:xfrm>
              <a:off x="5663608" y="656975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10B7472-C2AD-C557-11A3-164BF8FDB166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AB1056-7CA5-F5C1-ADFA-74C122DB17DD}"/>
                </a:ext>
              </a:extLst>
            </p:cNvPr>
            <p:cNvSpPr txBox="1"/>
            <p:nvPr/>
          </p:nvSpPr>
          <p:spPr>
            <a:xfrm>
              <a:off x="7717960" y="662917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69CC4D-4496-427E-2C70-C5C68761AC4B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D75880-4C04-79EE-F982-71A00AB3583C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5E89FB1-39E5-A517-BE1C-7D5AB6C3178A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C386CD3-6AB3-BA9E-1783-36A2EB3E1818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4DA61E-9375-9E64-6148-36F2CF350719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58FFF0-52E8-F76C-BD9B-7AAA378D6C3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3A917C0-EDF1-5BAD-452C-86B859B3789F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72223B8-14CF-DD38-FE3E-F31F7C0CC2DC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4CD372-073C-1B34-5BB4-A9D1EC3F5248}"/>
              </a:ext>
            </a:extLst>
          </p:cNvPr>
          <p:cNvSpPr/>
          <p:nvPr/>
        </p:nvSpPr>
        <p:spPr>
          <a:xfrm>
            <a:off x="9993956" y="1973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961A1E-32AB-96A6-4D87-E20DA23CEFD1}"/>
              </a:ext>
            </a:extLst>
          </p:cNvPr>
          <p:cNvSpPr/>
          <p:nvPr/>
        </p:nvSpPr>
        <p:spPr>
          <a:xfrm>
            <a:off x="9999895" y="1964693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BDD0C-8049-7BEC-E7C3-C53067FED772}"/>
              </a:ext>
            </a:extLst>
          </p:cNvPr>
          <p:cNvSpPr txBox="1"/>
          <p:nvPr/>
        </p:nvSpPr>
        <p:spPr>
          <a:xfrm>
            <a:off x="75158" y="2048005"/>
            <a:ext cx="3674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전북아태마스터스대회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장수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임실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완주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C23765-71D9-D4B0-3F02-FED09857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30" y="3270788"/>
            <a:ext cx="5409672" cy="20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68646F-1894-4BED-88FC-46072E9637B2}"/>
              </a:ext>
            </a:extLst>
          </p:cNvPr>
          <p:cNvSpPr/>
          <p:nvPr/>
        </p:nvSpPr>
        <p:spPr>
          <a:xfrm>
            <a:off x="1768217" y="1981615"/>
            <a:ext cx="8037863" cy="1675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679670-E8EF-4CC7-9C6B-FD21F325EB3F}"/>
              </a:ext>
            </a:extLst>
          </p:cNvPr>
          <p:cNvSpPr/>
          <p:nvPr/>
        </p:nvSpPr>
        <p:spPr>
          <a:xfrm>
            <a:off x="1768217" y="1634021"/>
            <a:ext cx="103548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chemeClr val="tx1"/>
                </a:solidFill>
              </a:rPr>
              <a:t>전체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38EC4E-FCB7-4754-B5CB-EDB3EE682A9B}"/>
              </a:ext>
            </a:extLst>
          </p:cNvPr>
          <p:cNvGrpSpPr/>
          <p:nvPr/>
        </p:nvGrpSpPr>
        <p:grpSpPr>
          <a:xfrm>
            <a:off x="1859085" y="2062060"/>
            <a:ext cx="2364171" cy="1506690"/>
            <a:chOff x="8832372" y="1800225"/>
            <a:chExt cx="4181472" cy="1809750"/>
          </a:xfrm>
          <a:solidFill>
            <a:schemeClr val="bg1">
              <a:lumMod val="85000"/>
            </a:schemeClr>
          </a:solidFill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E9634E46-1D1D-4622-84BC-4F04A809B0C5}"/>
                </a:ext>
              </a:extLst>
            </p:cNvPr>
            <p:cNvSpPr/>
            <p:nvPr/>
          </p:nvSpPr>
          <p:spPr>
            <a:xfrm>
              <a:off x="8841895" y="1800225"/>
              <a:ext cx="4171949" cy="1809750"/>
            </a:xfrm>
            <a:prstGeom prst="flowChartProcess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4446814-30EC-4313-BAD6-55A55E4E428C}"/>
                </a:ext>
              </a:extLst>
            </p:cNvPr>
            <p:cNvCxnSpPr/>
            <p:nvPr/>
          </p:nvCxnSpPr>
          <p:spPr>
            <a:xfrm>
              <a:off x="8832372" y="1800225"/>
              <a:ext cx="4171949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423C62F-49E9-4EFD-9C72-C49B4449695F}"/>
                </a:ext>
              </a:extLst>
            </p:cNvPr>
            <p:cNvCxnSpPr/>
            <p:nvPr/>
          </p:nvCxnSpPr>
          <p:spPr>
            <a:xfrm flipH="1">
              <a:off x="8841895" y="1800225"/>
              <a:ext cx="4162427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5D789A9-7EF0-4265-85AD-242D564A2D0B}"/>
              </a:ext>
            </a:extLst>
          </p:cNvPr>
          <p:cNvSpPr txBox="1"/>
          <p:nvPr/>
        </p:nvSpPr>
        <p:spPr>
          <a:xfrm>
            <a:off x="4347321" y="2059520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위치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BC2E85-2132-4B1A-B4CC-260CFF422371}"/>
              </a:ext>
            </a:extLst>
          </p:cNvPr>
          <p:cNvSpPr/>
          <p:nvPr/>
        </p:nvSpPr>
        <p:spPr>
          <a:xfrm>
            <a:off x="4415933" y="233394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여행기간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A97EDD2-85D2-4D69-BCEC-87A2FE0635AE}"/>
              </a:ext>
            </a:extLst>
          </p:cNvPr>
          <p:cNvSpPr/>
          <p:nvPr/>
        </p:nvSpPr>
        <p:spPr>
          <a:xfrm>
            <a:off x="4415933" y="259666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포함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25D0983-F419-459F-A925-9759A8E5BDB8}"/>
              </a:ext>
            </a:extLst>
          </p:cNvPr>
          <p:cNvSpPr/>
          <p:nvPr/>
        </p:nvSpPr>
        <p:spPr>
          <a:xfrm>
            <a:off x="4415933" y="2884679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방문도시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12047-E849-40C2-92D3-ECAFE5D1EFB3}"/>
              </a:ext>
            </a:extLst>
          </p:cNvPr>
          <p:cNvSpPr txBox="1"/>
          <p:nvPr/>
        </p:nvSpPr>
        <p:spPr>
          <a:xfrm>
            <a:off x="5115290" y="2307412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위치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A5FD6D-1884-4757-852E-D94CAD1C8934}"/>
              </a:ext>
            </a:extLst>
          </p:cNvPr>
          <p:cNvSpPr txBox="1"/>
          <p:nvPr/>
        </p:nvSpPr>
        <p:spPr>
          <a:xfrm>
            <a:off x="5105743" y="2601953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포함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943009-ADBB-4FD2-867F-4206CF8D4AA7}"/>
              </a:ext>
            </a:extLst>
          </p:cNvPr>
          <p:cNvSpPr txBox="1"/>
          <p:nvPr/>
        </p:nvSpPr>
        <p:spPr>
          <a:xfrm>
            <a:off x="5115290" y="2858147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방문도시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E03641-9E87-4EC4-A065-56144EEA3876}"/>
              </a:ext>
            </a:extLst>
          </p:cNvPr>
          <p:cNvGrpSpPr/>
          <p:nvPr/>
        </p:nvGrpSpPr>
        <p:grpSpPr>
          <a:xfrm>
            <a:off x="8509509" y="2107195"/>
            <a:ext cx="1191156" cy="234618"/>
            <a:chOff x="9067800" y="4086225"/>
            <a:chExt cx="590550" cy="234618"/>
          </a:xfrm>
        </p:grpSpPr>
        <p:sp>
          <p:nvSpPr>
            <p:cNvPr id="56" name="모서리가 둥근 직사각형 118">
              <a:extLst>
                <a:ext uri="{FF2B5EF4-FFF2-40B4-BE49-F238E27FC236}">
                  <a16:creationId xmlns:a16="http://schemas.microsoft.com/office/drawing/2014/main" id="{FFC8BAA3-70DD-4B20-A62C-40EB5D6EDC22}"/>
                </a:ext>
              </a:extLst>
            </p:cNvPr>
            <p:cNvSpPr/>
            <p:nvPr/>
          </p:nvSpPr>
          <p:spPr>
            <a:xfrm>
              <a:off x="9067800" y="4086225"/>
              <a:ext cx="590550" cy="2190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9000">
                  <a:schemeClr val="bg1"/>
                </a:gs>
              </a:gsLst>
              <a:lin ang="162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0ED4EA-4FB3-4DF4-A21B-09E673465627}"/>
                </a:ext>
              </a:extLst>
            </p:cNvPr>
            <p:cNvSpPr txBox="1"/>
            <p:nvPr/>
          </p:nvSpPr>
          <p:spPr>
            <a:xfrm>
              <a:off x="9097489" y="4090011"/>
              <a:ext cx="4539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solidFill>
                    <a:prstClr val="black"/>
                  </a:solidFill>
                </a:rPr>
                <a:t>캘린더 열기 ↓ 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FCD25DB-2D75-4EC1-9327-F5A9CD26BE97}"/>
              </a:ext>
            </a:extLst>
          </p:cNvPr>
          <p:cNvCxnSpPr>
            <a:cxnSpLocks/>
          </p:cNvCxnSpPr>
          <p:nvPr/>
        </p:nvCxnSpPr>
        <p:spPr>
          <a:xfrm flipV="1">
            <a:off x="4415933" y="3245440"/>
            <a:ext cx="5284732" cy="2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DAD29A-A2B7-49AC-A045-BFE7B3F38D6C}"/>
              </a:ext>
            </a:extLst>
          </p:cNvPr>
          <p:cNvSpPr txBox="1"/>
          <p:nvPr/>
        </p:nvSpPr>
        <p:spPr>
          <a:xfrm>
            <a:off x="8617461" y="3308706"/>
            <a:ext cx="170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요금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5F685C-93D0-09D5-1110-51C1797BBCFF}"/>
              </a:ext>
            </a:extLst>
          </p:cNvPr>
          <p:cNvGrpSpPr/>
          <p:nvPr/>
        </p:nvGrpSpPr>
        <p:grpSpPr>
          <a:xfrm>
            <a:off x="1768217" y="4075333"/>
            <a:ext cx="8501640" cy="1685918"/>
            <a:chOff x="320074" y="4082236"/>
            <a:chExt cx="8501640" cy="168591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94605B-8AFE-41B7-842A-B69B7E56C1B9}"/>
                </a:ext>
              </a:extLst>
            </p:cNvPr>
            <p:cNvSpPr/>
            <p:nvPr/>
          </p:nvSpPr>
          <p:spPr>
            <a:xfrm>
              <a:off x="320074" y="4082236"/>
              <a:ext cx="8037863" cy="1675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160AA6F-733C-483D-994C-27D3E7863F5F}"/>
                </a:ext>
              </a:extLst>
            </p:cNvPr>
            <p:cNvGrpSpPr/>
            <p:nvPr/>
          </p:nvGrpSpPr>
          <p:grpSpPr>
            <a:xfrm>
              <a:off x="410942" y="4162681"/>
              <a:ext cx="2364171" cy="1506690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62" name="순서도: 처리 61">
                <a:extLst>
                  <a:ext uri="{FF2B5EF4-FFF2-40B4-BE49-F238E27FC236}">
                    <a16:creationId xmlns:a16="http://schemas.microsoft.com/office/drawing/2014/main" id="{44F78C37-5314-435F-B1C0-44079557C8BF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DA54666-3A15-4033-90CB-48AD2B3BF402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102ACBB-FDE3-4C7E-A70A-87733511D139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9F27D9-5829-4835-832D-F29B115DCF16}"/>
                </a:ext>
              </a:extLst>
            </p:cNvPr>
            <p:cNvSpPr txBox="1"/>
            <p:nvPr/>
          </p:nvSpPr>
          <p:spPr>
            <a:xfrm>
              <a:off x="2899178" y="4160141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위치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3940A762-CDD7-4377-B875-5DAF49677CFB}"/>
                </a:ext>
              </a:extLst>
            </p:cNvPr>
            <p:cNvSpPr/>
            <p:nvPr/>
          </p:nvSpPr>
          <p:spPr>
            <a:xfrm>
              <a:off x="2967790" y="443456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여행기간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2DA9F83-DEB3-429A-934A-A6AF9EC7273C}"/>
                </a:ext>
              </a:extLst>
            </p:cNvPr>
            <p:cNvSpPr/>
            <p:nvPr/>
          </p:nvSpPr>
          <p:spPr>
            <a:xfrm>
              <a:off x="2967790" y="469728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포함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6A52EFAB-8D09-4A00-BD07-C4F2AD4067F6}"/>
                </a:ext>
              </a:extLst>
            </p:cNvPr>
            <p:cNvSpPr/>
            <p:nvPr/>
          </p:nvSpPr>
          <p:spPr>
            <a:xfrm>
              <a:off x="2967790" y="4985300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방문도시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3645B46-DE95-4650-8BAB-A0277F601E83}"/>
                </a:ext>
              </a:extLst>
            </p:cNvPr>
            <p:cNvSpPr txBox="1"/>
            <p:nvPr/>
          </p:nvSpPr>
          <p:spPr>
            <a:xfrm>
              <a:off x="3667147" y="4408033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위치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38A2ED6-9C64-456A-BB87-21174068A1BE}"/>
                </a:ext>
              </a:extLst>
            </p:cNvPr>
            <p:cNvSpPr txBox="1"/>
            <p:nvPr/>
          </p:nvSpPr>
          <p:spPr>
            <a:xfrm>
              <a:off x="3657600" y="4702574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포함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341127-ACD6-4B13-877E-C60F68C52208}"/>
                </a:ext>
              </a:extLst>
            </p:cNvPr>
            <p:cNvSpPr txBox="1"/>
            <p:nvPr/>
          </p:nvSpPr>
          <p:spPr>
            <a:xfrm>
              <a:off x="3667147" y="4958768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방문도시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4E5B2A6-0389-4B45-B779-6494299161A4}"/>
                </a:ext>
              </a:extLst>
            </p:cNvPr>
            <p:cNvGrpSpPr/>
            <p:nvPr/>
          </p:nvGrpSpPr>
          <p:grpSpPr>
            <a:xfrm>
              <a:off x="7061366" y="4207816"/>
              <a:ext cx="1191156" cy="234618"/>
              <a:chOff x="9067800" y="4086225"/>
              <a:chExt cx="590550" cy="234618"/>
            </a:xfrm>
          </p:grpSpPr>
          <p:sp>
            <p:nvSpPr>
              <p:cNvPr id="73" name="모서리가 둥근 직사각형 118">
                <a:extLst>
                  <a:ext uri="{FF2B5EF4-FFF2-40B4-BE49-F238E27FC236}">
                    <a16:creationId xmlns:a16="http://schemas.microsoft.com/office/drawing/2014/main" id="{911AF4D6-CB3A-4D0D-9A13-CF07B7CCECC4}"/>
                  </a:ext>
                </a:extLst>
              </p:cNvPr>
              <p:cNvSpPr/>
              <p:nvPr/>
            </p:nvSpPr>
            <p:spPr>
              <a:xfrm>
                <a:off x="9067800" y="4086225"/>
                <a:ext cx="590550" cy="219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7BAF9C8-0E7A-4C04-839D-097117D131FB}"/>
                  </a:ext>
                </a:extLst>
              </p:cNvPr>
              <p:cNvSpPr txBox="1"/>
              <p:nvPr/>
            </p:nvSpPr>
            <p:spPr>
              <a:xfrm>
                <a:off x="9097489" y="4090011"/>
                <a:ext cx="4539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900" dirty="0">
                    <a:solidFill>
                      <a:prstClr val="black"/>
                    </a:solidFill>
                  </a:rPr>
                  <a:t>캘린더 열기 ↓ </a:t>
                </a: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2D3DDD-FDCD-4EB8-B628-8B9AA6A4F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790" y="5346061"/>
              <a:ext cx="5284732" cy="26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4B69B4-8CF8-4B34-BFF9-A66F0ACD0121}"/>
                </a:ext>
              </a:extLst>
            </p:cNvPr>
            <p:cNvSpPr txBox="1"/>
            <p:nvPr/>
          </p:nvSpPr>
          <p:spPr>
            <a:xfrm>
              <a:off x="7121250" y="5398822"/>
              <a:ext cx="170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요금 설정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04DB82-1E4E-4A61-B53C-52CF8D898C28}"/>
              </a:ext>
            </a:extLst>
          </p:cNvPr>
          <p:cNvGrpSpPr/>
          <p:nvPr/>
        </p:nvGrpSpPr>
        <p:grpSpPr>
          <a:xfrm>
            <a:off x="320074" y="515932"/>
            <a:ext cx="9671214" cy="1037644"/>
            <a:chOff x="320074" y="515932"/>
            <a:chExt cx="8037863" cy="103764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0A6FB67-702B-4197-9673-71E2B1962FBD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69A6D3C-873C-4A6C-97FF-31F370E57587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59E1B8-DC9A-4D9D-AE0A-1820AF418665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B8D6BA2-9949-4856-A995-8A11C5412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D7289F-C44C-4D3A-8BFB-14D7B43F4CB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22278FB-DA1E-414A-B311-EF40A803210F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3AD3A8-C0BD-481E-81B1-F1D38E132395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95D112C-F920-4D9F-8BF1-ABD5605BBC51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067DD0-2816-4639-BD32-FA0EC1DE1541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3DD222-F742-4D19-8FE8-E0CADE70245C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7E4FCA-309D-4B5B-AFBF-55673490E530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DBD496-EFA4-4095-AE73-20E4CE881F88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D5E8B1-601E-489D-8FEA-C589F2D5EDC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C9F6BE-0A20-40B2-9ECC-AADAA1C047BE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88F74B-E879-4985-9E0C-CD8804E8B9B4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D510D292-7585-4E9F-88B4-25B85B8E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656337"/>
              </p:ext>
            </p:extLst>
          </p:nvPr>
        </p:nvGraphicFramePr>
        <p:xfrm>
          <a:off x="10147168" y="1200581"/>
          <a:ext cx="1687015" cy="454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015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3610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위치에 맞는 사진 입력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사진 클릭 시 상세 정보 페이지로 이동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위치에 맞는 내용 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 시 당일을 기준으로 캘린더 출력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활성화된 출발일 클릭 시 상세 페이지로 이동되며 선택한 출발일을 기준으로 함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4.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설정된 요금 입력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#5.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서브 카테고리 선택을 통해 빠른 페이지 전환 가능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93313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84AD-4D2D-4AA6-AD5D-4D1D3FD9ED0A}"/>
              </a:ext>
            </a:extLst>
          </p:cNvPr>
          <p:cNvSpPr/>
          <p:nvPr/>
        </p:nvSpPr>
        <p:spPr>
          <a:xfrm>
            <a:off x="1837050" y="2009791"/>
            <a:ext cx="2414375" cy="1581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6D933F7-6839-47AB-81E0-03961CEA391D}"/>
              </a:ext>
            </a:extLst>
          </p:cNvPr>
          <p:cNvSpPr/>
          <p:nvPr/>
        </p:nvSpPr>
        <p:spPr>
          <a:xfrm>
            <a:off x="1784080" y="2721729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F3FF563-3206-4B47-B7AB-FD990F210C3B}"/>
              </a:ext>
            </a:extLst>
          </p:cNvPr>
          <p:cNvSpPr/>
          <p:nvPr/>
        </p:nvSpPr>
        <p:spPr>
          <a:xfrm>
            <a:off x="4405525" y="2059521"/>
            <a:ext cx="1552961" cy="1127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B9DB9CF-3405-4AFA-97D0-D268EBDA1C3F}"/>
              </a:ext>
            </a:extLst>
          </p:cNvPr>
          <p:cNvSpPr/>
          <p:nvPr/>
        </p:nvSpPr>
        <p:spPr>
          <a:xfrm>
            <a:off x="8463931" y="2028966"/>
            <a:ext cx="1282425" cy="36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04EAB2E-6EBB-4E80-AF54-40214C888978}"/>
              </a:ext>
            </a:extLst>
          </p:cNvPr>
          <p:cNvSpPr/>
          <p:nvPr/>
        </p:nvSpPr>
        <p:spPr>
          <a:xfrm>
            <a:off x="4147494" y="2560388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5AE0286-1364-48D7-8014-02FADB9703A0}"/>
              </a:ext>
            </a:extLst>
          </p:cNvPr>
          <p:cNvSpPr/>
          <p:nvPr/>
        </p:nvSpPr>
        <p:spPr>
          <a:xfrm>
            <a:off x="8194823" y="2072433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A56B34-5D94-49EE-AFC7-4ABE730B4DF0}"/>
              </a:ext>
            </a:extLst>
          </p:cNvPr>
          <p:cNvSpPr/>
          <p:nvPr/>
        </p:nvSpPr>
        <p:spPr>
          <a:xfrm>
            <a:off x="8617461" y="3288139"/>
            <a:ext cx="1128895" cy="36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645862A-C882-46BF-B3C3-F6DA90BA36D9}"/>
              </a:ext>
            </a:extLst>
          </p:cNvPr>
          <p:cNvSpPr/>
          <p:nvPr/>
        </p:nvSpPr>
        <p:spPr>
          <a:xfrm>
            <a:off x="8342794" y="332696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E620E344-088A-43D0-8A31-0E0BECCD4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955046"/>
              </p:ext>
            </p:extLst>
          </p:nvPr>
        </p:nvGraphicFramePr>
        <p:xfrm>
          <a:off x="283492" y="96219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70C2125-2E05-9A51-FD95-861B8D631711}"/>
              </a:ext>
            </a:extLst>
          </p:cNvPr>
          <p:cNvSpPr/>
          <p:nvPr/>
        </p:nvSpPr>
        <p:spPr>
          <a:xfrm>
            <a:off x="356374" y="172515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98F2D-F486-7263-DCBF-F47B99D0EA8A}"/>
              </a:ext>
            </a:extLst>
          </p:cNvPr>
          <p:cNvSpPr/>
          <p:nvPr/>
        </p:nvSpPr>
        <p:spPr>
          <a:xfrm>
            <a:off x="356374" y="479437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50A44-CDA8-1621-810B-6B26964F7A72}"/>
              </a:ext>
            </a:extLst>
          </p:cNvPr>
          <p:cNvSpPr/>
          <p:nvPr/>
        </p:nvSpPr>
        <p:spPr>
          <a:xfrm>
            <a:off x="357911" y="5320128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383B9-A5C0-1727-20DC-869460315D16}"/>
              </a:ext>
            </a:extLst>
          </p:cNvPr>
          <p:cNvSpPr/>
          <p:nvPr/>
        </p:nvSpPr>
        <p:spPr>
          <a:xfrm>
            <a:off x="356374" y="5837654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684DC5E-0CBF-CA74-1429-B8F8FCDE137E}"/>
              </a:ext>
            </a:extLst>
          </p:cNvPr>
          <p:cNvGrpSpPr/>
          <p:nvPr/>
        </p:nvGrpSpPr>
        <p:grpSpPr>
          <a:xfrm>
            <a:off x="353928" y="2108513"/>
            <a:ext cx="1248955" cy="2564039"/>
            <a:chOff x="5567987" y="2351910"/>
            <a:chExt cx="1056022" cy="423836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16070AD-8CB6-3E98-1B6B-A6365337323C}"/>
                </a:ext>
              </a:extLst>
            </p:cNvPr>
            <p:cNvSpPr/>
            <p:nvPr/>
          </p:nvSpPr>
          <p:spPr>
            <a:xfrm>
              <a:off x="5567990" y="235191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A78A6DB-64C3-2E3D-1355-6F59B5DC6172}"/>
                </a:ext>
              </a:extLst>
            </p:cNvPr>
            <p:cNvSpPr/>
            <p:nvPr/>
          </p:nvSpPr>
          <p:spPr>
            <a:xfrm>
              <a:off x="5567989" y="505993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임실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순창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E6D3A73-A675-76CC-A07E-421C1DA09761}"/>
                </a:ext>
              </a:extLst>
            </p:cNvPr>
            <p:cNvSpPr/>
            <p:nvPr/>
          </p:nvSpPr>
          <p:spPr>
            <a:xfrm>
              <a:off x="5567989" y="312272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무주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진안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6251F7C-EFE3-9D62-24BE-44A95A89515D}"/>
                </a:ext>
              </a:extLst>
            </p:cNvPr>
            <p:cNvSpPr/>
            <p:nvPr/>
          </p:nvSpPr>
          <p:spPr>
            <a:xfrm>
              <a:off x="5567989" y="350813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임실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진안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724D7A3-60FC-D78B-D5D8-EC2A778E87CC}"/>
                </a:ext>
              </a:extLst>
            </p:cNvPr>
            <p:cNvSpPr/>
            <p:nvPr/>
          </p:nvSpPr>
          <p:spPr>
            <a:xfrm>
              <a:off x="5567989" y="3893542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장수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남원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167DB6B-E76B-A8B8-0836-2891E9387FFF}"/>
                </a:ext>
              </a:extLst>
            </p:cNvPr>
            <p:cNvSpPr/>
            <p:nvPr/>
          </p:nvSpPr>
          <p:spPr>
            <a:xfrm>
              <a:off x="5567989" y="428912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익산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완주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7C878A4-B5F1-214E-848E-00521D5F77FC}"/>
                </a:ext>
              </a:extLst>
            </p:cNvPr>
            <p:cNvSpPr/>
            <p:nvPr/>
          </p:nvSpPr>
          <p:spPr>
            <a:xfrm>
              <a:off x="5567989" y="4674528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정읍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김제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79FFC6D-F338-D0F2-7DF1-55A5A6654B02}"/>
                </a:ext>
              </a:extLst>
            </p:cNvPr>
            <p:cNvSpPr/>
            <p:nvPr/>
          </p:nvSpPr>
          <p:spPr>
            <a:xfrm>
              <a:off x="5567988" y="274537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고창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부안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F583C67-24EF-9284-D532-FF2D9C9691D6}"/>
                </a:ext>
              </a:extLst>
            </p:cNvPr>
            <p:cNvSpPr/>
            <p:nvPr/>
          </p:nvSpPr>
          <p:spPr>
            <a:xfrm>
              <a:off x="5567988" y="543614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전주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군산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3799FDF-D92C-FCD7-A50F-BE95EE38C30E}"/>
                </a:ext>
              </a:extLst>
            </p:cNvPr>
            <p:cNvSpPr/>
            <p:nvPr/>
          </p:nvSpPr>
          <p:spPr>
            <a:xfrm>
              <a:off x="5567988" y="582251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전북투어패스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0B27098-300E-8ED9-A382-C057E871A8EB}"/>
                </a:ext>
              </a:extLst>
            </p:cNvPr>
            <p:cNvSpPr/>
            <p:nvPr/>
          </p:nvSpPr>
          <p:spPr>
            <a:xfrm>
              <a:off x="5567987" y="620486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새만금코스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A92B20-EF72-43C7-754B-3B9F11D09A1F}"/>
              </a:ext>
            </a:extLst>
          </p:cNvPr>
          <p:cNvSpPr/>
          <p:nvPr/>
        </p:nvSpPr>
        <p:spPr>
          <a:xfrm>
            <a:off x="363715" y="2094682"/>
            <a:ext cx="1210038" cy="251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7DD8930C-9923-2C45-EB78-B2729AB04B62}"/>
              </a:ext>
            </a:extLst>
          </p:cNvPr>
          <p:cNvSpPr/>
          <p:nvPr/>
        </p:nvSpPr>
        <p:spPr>
          <a:xfrm>
            <a:off x="105405" y="209155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A52D9B-F576-79CE-A61A-BBD09FF4B143}"/>
              </a:ext>
            </a:extLst>
          </p:cNvPr>
          <p:cNvSpPr/>
          <p:nvPr/>
        </p:nvSpPr>
        <p:spPr>
          <a:xfrm>
            <a:off x="353928" y="637637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19554B-7DDF-BC11-8E9D-C0C94683B29A}"/>
              </a:ext>
            </a:extLst>
          </p:cNvPr>
          <p:cNvSpPr/>
          <p:nvPr/>
        </p:nvSpPr>
        <p:spPr>
          <a:xfrm>
            <a:off x="9918714" y="1649190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BFD693-3A6A-DB63-5AB4-E267EF7E1CB0}"/>
              </a:ext>
            </a:extLst>
          </p:cNvPr>
          <p:cNvSpPr/>
          <p:nvPr/>
        </p:nvSpPr>
        <p:spPr>
          <a:xfrm>
            <a:off x="9933679" y="1667095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99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/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-2]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/>
        </p:nvGraphicFramePr>
        <p:xfrm>
          <a:off x="10180215" y="1200581"/>
          <a:ext cx="2011785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785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캘린더에 선택한 날을 출발일 기준으로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출발일 변경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캘린더 재호출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인원을 나이로 분류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분류별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가격 차이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#4.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예약하기 버튼을 눌러 예약 페이지 호출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#5.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선택된 인원과 분류를 토대로 가격 집계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C40F3B7-56C9-320B-2FDB-E76C6BE35677}"/>
              </a:ext>
            </a:extLst>
          </p:cNvPr>
          <p:cNvGrpSpPr/>
          <p:nvPr/>
        </p:nvGrpSpPr>
        <p:grpSpPr>
          <a:xfrm>
            <a:off x="168143" y="2378139"/>
            <a:ext cx="9760710" cy="2989244"/>
            <a:chOff x="196956" y="2106632"/>
            <a:chExt cx="9760710" cy="298924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362ED2-46D3-4AEF-9C97-982247058E9F}"/>
                </a:ext>
              </a:extLst>
            </p:cNvPr>
            <p:cNvSpPr/>
            <p:nvPr/>
          </p:nvSpPr>
          <p:spPr>
            <a:xfrm>
              <a:off x="196956" y="2106632"/>
              <a:ext cx="9760710" cy="29892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D8DCEB6-F0A4-4C08-852F-EAE529C61459}"/>
                </a:ext>
              </a:extLst>
            </p:cNvPr>
            <p:cNvGrpSpPr/>
            <p:nvPr/>
          </p:nvGrpSpPr>
          <p:grpSpPr>
            <a:xfrm>
              <a:off x="286013" y="2219675"/>
              <a:ext cx="3857361" cy="2733325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순서도: 처리 35">
                <a:extLst>
                  <a:ext uri="{FF2B5EF4-FFF2-40B4-BE49-F238E27FC236}">
                    <a16:creationId xmlns:a16="http://schemas.microsoft.com/office/drawing/2014/main" id="{74445B46-758C-4ECF-8392-133DB282C5F5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7A5678F-E136-4393-B9E1-701D15733E69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F62574C-626B-4A93-9840-320EBA388D47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C392C7E-015B-46D7-A4BE-5467EF8B8DB0}"/>
                </a:ext>
              </a:extLst>
            </p:cNvPr>
            <p:cNvSpPr/>
            <p:nvPr/>
          </p:nvSpPr>
          <p:spPr>
            <a:xfrm>
              <a:off x="4302219" y="2233772"/>
              <a:ext cx="1056521" cy="3220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출발일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FDE13D4-E204-4E58-8875-D708130C4BF4}"/>
                </a:ext>
              </a:extLst>
            </p:cNvPr>
            <p:cNvSpPr/>
            <p:nvPr/>
          </p:nvSpPr>
          <p:spPr>
            <a:xfrm>
              <a:off x="4302219" y="2610563"/>
              <a:ext cx="1056521" cy="3220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도착일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251C8A-2E12-40DE-B793-8DE42982EC82}"/>
                </a:ext>
              </a:extLst>
            </p:cNvPr>
            <p:cNvSpPr txBox="1"/>
            <p:nvPr/>
          </p:nvSpPr>
          <p:spPr>
            <a:xfrm>
              <a:off x="5404839" y="2210382"/>
              <a:ext cx="1611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2023-03-25(Sat)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FAE238-0BA5-45CC-8E73-2CA7500B7BBB}"/>
                </a:ext>
              </a:extLst>
            </p:cNvPr>
            <p:cNvSpPr txBox="1"/>
            <p:nvPr/>
          </p:nvSpPr>
          <p:spPr>
            <a:xfrm>
              <a:off x="5402514" y="2544087"/>
              <a:ext cx="2067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2023-03-25(Sat)</a:t>
              </a:r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88E723-4C55-4FC3-81C0-1957EFA516E6}"/>
                </a:ext>
              </a:extLst>
            </p:cNvPr>
            <p:cNvSpPr/>
            <p:nvPr/>
          </p:nvSpPr>
          <p:spPr>
            <a:xfrm>
              <a:off x="7284620" y="2239283"/>
              <a:ext cx="2326105" cy="73811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</a:rPr>
                <a:t>출발일 변경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2934B5D-3BBC-4DA6-A150-601B08A471B3}"/>
                </a:ext>
              </a:extLst>
            </p:cNvPr>
            <p:cNvSpPr/>
            <p:nvPr/>
          </p:nvSpPr>
          <p:spPr>
            <a:xfrm>
              <a:off x="7981576" y="4428691"/>
              <a:ext cx="1691040" cy="5924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0E2AFD7-7C1D-404A-A339-A434CD66AEF0}"/>
                </a:ext>
              </a:extLst>
            </p:cNvPr>
            <p:cNvSpPr/>
            <p:nvPr/>
          </p:nvSpPr>
          <p:spPr>
            <a:xfrm>
              <a:off x="4277253" y="3004929"/>
              <a:ext cx="2277814" cy="13687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61D5068-15A9-4254-B7F4-F1924165CC4A}"/>
                </a:ext>
              </a:extLst>
            </p:cNvPr>
            <p:cNvSpPr/>
            <p:nvPr/>
          </p:nvSpPr>
          <p:spPr>
            <a:xfrm>
              <a:off x="4300442" y="2187568"/>
              <a:ext cx="2753736" cy="8173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C0E277E-C55D-4A46-B8AA-35076F40E061}"/>
                </a:ext>
              </a:extLst>
            </p:cNvPr>
            <p:cNvSpPr/>
            <p:nvPr/>
          </p:nvSpPr>
          <p:spPr>
            <a:xfrm>
              <a:off x="7188056" y="2186754"/>
              <a:ext cx="2522059" cy="8431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D8B5A8B-C5FB-41A9-85F5-1E3FC972734F}"/>
                </a:ext>
              </a:extLst>
            </p:cNvPr>
            <p:cNvSpPr/>
            <p:nvPr/>
          </p:nvSpPr>
          <p:spPr>
            <a:xfrm>
              <a:off x="6964536" y="2427580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AAA7B5B-D36F-4992-B10E-A6AB9115DAAA}"/>
                </a:ext>
              </a:extLst>
            </p:cNvPr>
            <p:cNvSpPr/>
            <p:nvPr/>
          </p:nvSpPr>
          <p:spPr>
            <a:xfrm>
              <a:off x="4037187" y="3563707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6C89074-F845-4D04-8C81-55A23EFE2F20}"/>
                </a:ext>
              </a:extLst>
            </p:cNvPr>
            <p:cNvSpPr/>
            <p:nvPr/>
          </p:nvSpPr>
          <p:spPr>
            <a:xfrm>
              <a:off x="3979743" y="4547167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5994567-6F20-40CA-ACAE-9D410C7810DF}"/>
                </a:ext>
              </a:extLst>
            </p:cNvPr>
            <p:cNvSpPr/>
            <p:nvPr/>
          </p:nvSpPr>
          <p:spPr>
            <a:xfrm>
              <a:off x="4057446" y="2419420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0AB21-FC8D-AB0F-594A-B677A3AFDD2F}"/>
              </a:ext>
            </a:extLst>
          </p:cNvPr>
          <p:cNvGrpSpPr/>
          <p:nvPr/>
        </p:nvGrpSpPr>
        <p:grpSpPr>
          <a:xfrm>
            <a:off x="169246" y="484365"/>
            <a:ext cx="9880765" cy="1480328"/>
            <a:chOff x="320074" y="515932"/>
            <a:chExt cx="8037863" cy="10376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6543A13-2A61-A36F-7F31-0E1469C8FD26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DE1C4DB-7171-ADDA-E2D3-F87D570FFF20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B5199E5-1E5C-8C8D-2425-CD4AFCA44C33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56331265-7488-E5A8-3B54-B587270F8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61B19-BD28-3F76-8444-FC9B96B6B507}"/>
                </a:ext>
              </a:extLst>
            </p:cNvPr>
            <p:cNvSpPr txBox="1"/>
            <p:nvPr/>
          </p:nvSpPr>
          <p:spPr>
            <a:xfrm>
              <a:off x="5663608" y="656975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10B7472-C2AD-C557-11A3-164BF8FDB166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AB1056-7CA5-F5C1-ADFA-74C122DB17DD}"/>
                </a:ext>
              </a:extLst>
            </p:cNvPr>
            <p:cNvSpPr txBox="1"/>
            <p:nvPr/>
          </p:nvSpPr>
          <p:spPr>
            <a:xfrm>
              <a:off x="7717960" y="662917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69CC4D-4496-427E-2C70-C5C68761AC4B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D75880-4C04-79EE-F982-71A00AB3583C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5E89FB1-39E5-A517-BE1C-7D5AB6C3178A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C386CD3-6AB3-BA9E-1783-36A2EB3E1818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4DA61E-9375-9E64-6148-36F2CF350719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58FFF0-52E8-F76C-BD9B-7AAA378D6C3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3A917C0-EDF1-5BAD-452C-86B859B3789F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72223B8-14CF-DD38-FE3E-F31F7C0CC2DC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4CD372-073C-1B34-5BB4-A9D1EC3F5248}"/>
              </a:ext>
            </a:extLst>
          </p:cNvPr>
          <p:cNvSpPr/>
          <p:nvPr/>
        </p:nvSpPr>
        <p:spPr>
          <a:xfrm>
            <a:off x="9993956" y="1973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961A1E-32AB-96A6-4D87-E20DA23CEFD1}"/>
              </a:ext>
            </a:extLst>
          </p:cNvPr>
          <p:cNvSpPr/>
          <p:nvPr/>
        </p:nvSpPr>
        <p:spPr>
          <a:xfrm>
            <a:off x="9999895" y="1964693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BDD0C-8049-7BEC-E7C3-C53067FED772}"/>
              </a:ext>
            </a:extLst>
          </p:cNvPr>
          <p:cNvSpPr txBox="1"/>
          <p:nvPr/>
        </p:nvSpPr>
        <p:spPr>
          <a:xfrm>
            <a:off x="75158" y="2048005"/>
            <a:ext cx="3674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전북아태마스터스대회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장수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임실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완주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1DFF41-DD7F-7D13-921A-51AA88AAF2AD}"/>
              </a:ext>
            </a:extLst>
          </p:cNvPr>
          <p:cNvSpPr/>
          <p:nvPr/>
        </p:nvSpPr>
        <p:spPr>
          <a:xfrm>
            <a:off x="4292873" y="3398124"/>
            <a:ext cx="720917" cy="2786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성인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B9D194-8772-4DAA-030F-C62C988F6717}"/>
              </a:ext>
            </a:extLst>
          </p:cNvPr>
          <p:cNvSpPr/>
          <p:nvPr/>
        </p:nvSpPr>
        <p:spPr>
          <a:xfrm>
            <a:off x="4304564" y="3852809"/>
            <a:ext cx="720917" cy="2786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E77CA8-DAC7-D603-E6C4-FD28724436F4}"/>
              </a:ext>
            </a:extLst>
          </p:cNvPr>
          <p:cNvSpPr/>
          <p:nvPr/>
        </p:nvSpPr>
        <p:spPr>
          <a:xfrm>
            <a:off x="4304564" y="4307494"/>
            <a:ext cx="720917" cy="2786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경로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6B101-F1FE-BC31-14B4-249748A6568A}"/>
              </a:ext>
            </a:extLst>
          </p:cNvPr>
          <p:cNvSpPr txBox="1"/>
          <p:nvPr/>
        </p:nvSpPr>
        <p:spPr>
          <a:xfrm>
            <a:off x="8452263" y="3454005"/>
            <a:ext cx="11296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10,000</a:t>
            </a:r>
            <a:r>
              <a:rPr lang="ko-KR" altLang="en-US" sz="1500" dirty="0"/>
              <a:t>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2B68FD8-AFCC-69BE-3ED7-B8C5A13DF8E0}"/>
              </a:ext>
            </a:extLst>
          </p:cNvPr>
          <p:cNvSpPr/>
          <p:nvPr/>
        </p:nvSpPr>
        <p:spPr>
          <a:xfrm>
            <a:off x="5106762" y="4309398"/>
            <a:ext cx="1358669" cy="278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       0       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E0A08A-66CE-6C91-DA95-22CD29FA75AA}"/>
              </a:ext>
            </a:extLst>
          </p:cNvPr>
          <p:cNvSpPr txBox="1"/>
          <p:nvPr/>
        </p:nvSpPr>
        <p:spPr>
          <a:xfrm>
            <a:off x="8569132" y="3842068"/>
            <a:ext cx="11296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9,000</a:t>
            </a:r>
            <a:r>
              <a:rPr lang="ko-KR" altLang="en-US" sz="1500" dirty="0"/>
              <a:t>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920C7-CAD6-3B13-DE61-A910AF023BA6}"/>
              </a:ext>
            </a:extLst>
          </p:cNvPr>
          <p:cNvSpPr txBox="1"/>
          <p:nvPr/>
        </p:nvSpPr>
        <p:spPr>
          <a:xfrm>
            <a:off x="8569133" y="4285638"/>
            <a:ext cx="1012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9,000</a:t>
            </a:r>
            <a:r>
              <a:rPr lang="ko-KR" altLang="en-US" sz="1500" dirty="0"/>
              <a:t>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60CB714-AF69-2C03-DECC-E6ED440E7DF8}"/>
              </a:ext>
            </a:extLst>
          </p:cNvPr>
          <p:cNvSpPr/>
          <p:nvPr/>
        </p:nvSpPr>
        <p:spPr>
          <a:xfrm>
            <a:off x="5106820" y="3839844"/>
            <a:ext cx="1358669" cy="278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       0       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9120E9-9E6A-0352-79D7-28275E40EECF}"/>
              </a:ext>
            </a:extLst>
          </p:cNvPr>
          <p:cNvSpPr/>
          <p:nvPr/>
        </p:nvSpPr>
        <p:spPr>
          <a:xfrm>
            <a:off x="5106762" y="3387926"/>
            <a:ext cx="1358669" cy="278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       0       +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2EEC60-7E53-C02F-4A39-9AAE0C9B97F8}"/>
              </a:ext>
            </a:extLst>
          </p:cNvPr>
          <p:cNvCxnSpPr/>
          <p:nvPr/>
        </p:nvCxnSpPr>
        <p:spPr>
          <a:xfrm>
            <a:off x="4304564" y="4672668"/>
            <a:ext cx="52773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F162288-CE02-FA6B-76C2-0594AC729BB3}"/>
              </a:ext>
            </a:extLst>
          </p:cNvPr>
          <p:cNvSpPr/>
          <p:nvPr/>
        </p:nvSpPr>
        <p:spPr>
          <a:xfrm>
            <a:off x="4292873" y="4773345"/>
            <a:ext cx="2172558" cy="41515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예약하기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CC6D5F-2E25-7571-D09F-92CA188DA5A4}"/>
              </a:ext>
            </a:extLst>
          </p:cNvPr>
          <p:cNvSpPr txBox="1"/>
          <p:nvPr/>
        </p:nvSpPr>
        <p:spPr>
          <a:xfrm>
            <a:off x="7952763" y="4773345"/>
            <a:ext cx="151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합계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B60D61-C67E-2879-55B7-AC580FA03C28}"/>
              </a:ext>
            </a:extLst>
          </p:cNvPr>
          <p:cNvSpPr/>
          <p:nvPr/>
        </p:nvSpPr>
        <p:spPr>
          <a:xfrm>
            <a:off x="4235980" y="4691064"/>
            <a:ext cx="2290273" cy="592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3F3EDCE-8058-70BA-53A4-E9C82A209D7E}"/>
              </a:ext>
            </a:extLst>
          </p:cNvPr>
          <p:cNvSpPr/>
          <p:nvPr/>
        </p:nvSpPr>
        <p:spPr>
          <a:xfrm>
            <a:off x="7674089" y="487099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608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/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-3]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/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여행 정보에 맞는 내용 출력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나이를 토대로 가격 분류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graphicFrame>
        <p:nvGraphicFramePr>
          <p:cNvPr id="34" name="표 38">
            <a:extLst>
              <a:ext uri="{FF2B5EF4-FFF2-40B4-BE49-F238E27FC236}">
                <a16:creationId xmlns:a16="http://schemas.microsoft.com/office/drawing/2014/main" id="{A9882B4A-6EE9-7E3F-3A53-544AD02D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51988"/>
              </p:ext>
            </p:extLst>
          </p:nvPr>
        </p:nvGraphicFramePr>
        <p:xfrm>
          <a:off x="232017" y="1477693"/>
          <a:ext cx="9515992" cy="15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449">
                  <a:extLst>
                    <a:ext uri="{9D8B030D-6E8A-4147-A177-3AD203B41FA5}">
                      <a16:colId xmlns:a16="http://schemas.microsoft.com/office/drawing/2014/main" val="218641415"/>
                    </a:ext>
                  </a:extLst>
                </a:gridCol>
                <a:gridCol w="3211547">
                  <a:extLst>
                    <a:ext uri="{9D8B030D-6E8A-4147-A177-3AD203B41FA5}">
                      <a16:colId xmlns:a16="http://schemas.microsoft.com/office/drawing/2014/main" val="1574861450"/>
                    </a:ext>
                  </a:extLst>
                </a:gridCol>
                <a:gridCol w="1578567">
                  <a:extLst>
                    <a:ext uri="{9D8B030D-6E8A-4147-A177-3AD203B41FA5}">
                      <a16:colId xmlns:a16="http://schemas.microsoft.com/office/drawing/2014/main" val="2718651512"/>
                    </a:ext>
                  </a:extLst>
                </a:gridCol>
                <a:gridCol w="3179429">
                  <a:extLst>
                    <a:ext uri="{9D8B030D-6E8A-4147-A177-3AD203B41FA5}">
                      <a16:colId xmlns:a16="http://schemas.microsoft.com/office/drawing/2014/main" val="1428143898"/>
                    </a:ext>
                  </a:extLst>
                </a:gridCol>
              </a:tblGrid>
              <a:tr h="381391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8845"/>
                  </a:ext>
                </a:extLst>
              </a:tr>
              <a:tr h="381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여행기간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출발시간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09:00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959400"/>
                  </a:ext>
                </a:extLst>
              </a:tr>
              <a:tr h="381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이용교통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도착시간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18:00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588181"/>
                  </a:ext>
                </a:extLst>
              </a:tr>
              <a:tr h="381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방문도시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장수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임실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완주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최소출발인원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 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65271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1E6713-BD50-9E90-70EF-3ABAFC863DE7}"/>
              </a:ext>
            </a:extLst>
          </p:cNvPr>
          <p:cNvSpPr/>
          <p:nvPr/>
        </p:nvSpPr>
        <p:spPr>
          <a:xfrm>
            <a:off x="1701649" y="1801209"/>
            <a:ext cx="3289801" cy="120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5522E4-E51E-D62A-498F-EB8D65E685EF}"/>
              </a:ext>
            </a:extLst>
          </p:cNvPr>
          <p:cNvSpPr/>
          <p:nvPr/>
        </p:nvSpPr>
        <p:spPr>
          <a:xfrm>
            <a:off x="6516930" y="1801209"/>
            <a:ext cx="3231078" cy="120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994567-6F20-40CA-ACAE-9D410C7810DF}"/>
              </a:ext>
            </a:extLst>
          </p:cNvPr>
          <p:cNvSpPr/>
          <p:nvPr/>
        </p:nvSpPr>
        <p:spPr>
          <a:xfrm>
            <a:off x="1473873" y="2262896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963A04-9B97-1150-5817-91306E3F12F7}"/>
              </a:ext>
            </a:extLst>
          </p:cNvPr>
          <p:cNvSpPr/>
          <p:nvPr/>
        </p:nvSpPr>
        <p:spPr>
          <a:xfrm>
            <a:off x="6244447" y="2282126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03F7320-38C8-B1EF-8639-D883071B1B13}"/>
              </a:ext>
            </a:extLst>
          </p:cNvPr>
          <p:cNvCxnSpPr/>
          <p:nvPr/>
        </p:nvCxnSpPr>
        <p:spPr>
          <a:xfrm>
            <a:off x="232017" y="2240475"/>
            <a:ext cx="95747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8813E24-31F9-1F25-5587-C8F465C25721}"/>
              </a:ext>
            </a:extLst>
          </p:cNvPr>
          <p:cNvCxnSpPr/>
          <p:nvPr/>
        </p:nvCxnSpPr>
        <p:spPr>
          <a:xfrm>
            <a:off x="232017" y="2631000"/>
            <a:ext cx="95747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4">
            <a:extLst>
              <a:ext uri="{FF2B5EF4-FFF2-40B4-BE49-F238E27FC236}">
                <a16:creationId xmlns:a16="http://schemas.microsoft.com/office/drawing/2014/main" id="{646EA47F-1001-6B27-E128-FC4B2FE394EC}"/>
              </a:ext>
            </a:extLst>
          </p:cNvPr>
          <p:cNvGraphicFramePr>
            <a:graphicFrameLocks noGrp="1"/>
          </p:cNvGraphicFramePr>
          <p:nvPr/>
        </p:nvGraphicFramePr>
        <p:xfrm>
          <a:off x="232016" y="3304605"/>
          <a:ext cx="9515992" cy="1202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998">
                  <a:extLst>
                    <a:ext uri="{9D8B030D-6E8A-4147-A177-3AD203B41FA5}">
                      <a16:colId xmlns:a16="http://schemas.microsoft.com/office/drawing/2014/main" val="2482575319"/>
                    </a:ext>
                  </a:extLst>
                </a:gridCol>
                <a:gridCol w="2378998">
                  <a:extLst>
                    <a:ext uri="{9D8B030D-6E8A-4147-A177-3AD203B41FA5}">
                      <a16:colId xmlns:a16="http://schemas.microsoft.com/office/drawing/2014/main" val="2752269127"/>
                    </a:ext>
                  </a:extLst>
                </a:gridCol>
                <a:gridCol w="2378998">
                  <a:extLst>
                    <a:ext uri="{9D8B030D-6E8A-4147-A177-3AD203B41FA5}">
                      <a16:colId xmlns:a16="http://schemas.microsoft.com/office/drawing/2014/main" val="3697867387"/>
                    </a:ext>
                  </a:extLst>
                </a:gridCol>
                <a:gridCol w="2378998">
                  <a:extLst>
                    <a:ext uri="{9D8B030D-6E8A-4147-A177-3AD203B41FA5}">
                      <a16:colId xmlns:a16="http://schemas.microsoft.com/office/drawing/2014/main" val="1276762194"/>
                    </a:ext>
                  </a:extLst>
                </a:gridCol>
              </a:tblGrid>
              <a:tr h="400678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요금정보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4857"/>
                  </a:ext>
                </a:extLst>
              </a:tr>
              <a:tr h="400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성인</a:t>
                      </a:r>
                      <a:r>
                        <a:rPr lang="en-US" altLang="ko-KR" sz="1200" dirty="0"/>
                        <a:t>(13</a:t>
                      </a:r>
                      <a:r>
                        <a:rPr lang="ko-KR" altLang="en-US" sz="1200" dirty="0"/>
                        <a:t>세 이상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세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만 </a:t>
                      </a:r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세 미만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경로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 </a:t>
                      </a:r>
                      <a:r>
                        <a:rPr lang="en-US" altLang="ko-KR" sz="1200" dirty="0"/>
                        <a:t>65</a:t>
                      </a:r>
                      <a:r>
                        <a:rPr lang="ko-KR" altLang="en-US" sz="1200" dirty="0"/>
                        <a:t>세 이상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99323"/>
                  </a:ext>
                </a:extLst>
              </a:tr>
              <a:tr h="400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상품가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10,000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9,000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9,000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576423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02AFD7DB-F484-4173-0D2B-4B86F3CB3CA5}"/>
              </a:ext>
            </a:extLst>
          </p:cNvPr>
          <p:cNvSpPr/>
          <p:nvPr/>
        </p:nvSpPr>
        <p:spPr>
          <a:xfrm>
            <a:off x="2594192" y="4079793"/>
            <a:ext cx="7153816" cy="426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B934F97-E6DD-9F58-5B4A-A9D414924A0C}"/>
              </a:ext>
            </a:extLst>
          </p:cNvPr>
          <p:cNvSpPr/>
          <p:nvPr/>
        </p:nvSpPr>
        <p:spPr>
          <a:xfrm>
            <a:off x="2330342" y="4153878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DFCA9F9-25FB-EBCE-41C7-D2BCB509FBD0}"/>
              </a:ext>
            </a:extLst>
          </p:cNvPr>
          <p:cNvCxnSpPr/>
          <p:nvPr/>
        </p:nvCxnSpPr>
        <p:spPr>
          <a:xfrm>
            <a:off x="232016" y="4506638"/>
            <a:ext cx="95747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B5C1351-0C3D-0121-EBE2-B677B82BCB2B}"/>
              </a:ext>
            </a:extLst>
          </p:cNvPr>
          <p:cNvCxnSpPr>
            <a:cxnSpLocks/>
          </p:cNvCxnSpPr>
          <p:nvPr/>
        </p:nvCxnSpPr>
        <p:spPr>
          <a:xfrm>
            <a:off x="2609016" y="3724275"/>
            <a:ext cx="0" cy="782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75AC02D-4FD2-9968-D8C4-3A6B75B45A61}"/>
              </a:ext>
            </a:extLst>
          </p:cNvPr>
          <p:cNvCxnSpPr>
            <a:cxnSpLocks/>
          </p:cNvCxnSpPr>
          <p:nvPr/>
        </p:nvCxnSpPr>
        <p:spPr>
          <a:xfrm>
            <a:off x="4990012" y="3724275"/>
            <a:ext cx="0" cy="782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EABB71A-579F-BCE0-2D67-64CE598A95AD}"/>
              </a:ext>
            </a:extLst>
          </p:cNvPr>
          <p:cNvCxnSpPr/>
          <p:nvPr/>
        </p:nvCxnSpPr>
        <p:spPr>
          <a:xfrm flipV="1">
            <a:off x="7391400" y="3724275"/>
            <a:ext cx="0" cy="782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43389" y="2282126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F91EE4-A91E-1D33-364E-39853B9C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6" y="4807987"/>
            <a:ext cx="951599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13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/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-4]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/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여행에 따라 일정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35065" y="2854294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91E7E-38EF-EADF-7BEC-06CA6677A807}"/>
              </a:ext>
            </a:extLst>
          </p:cNvPr>
          <p:cNvSpPr/>
          <p:nvPr/>
        </p:nvSpPr>
        <p:spPr>
          <a:xfrm>
            <a:off x="232017" y="1384183"/>
            <a:ext cx="9411064" cy="36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여행일정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A38E9A-0338-B384-90EB-1395B66C20E6}"/>
              </a:ext>
            </a:extLst>
          </p:cNvPr>
          <p:cNvSpPr/>
          <p:nvPr/>
        </p:nvSpPr>
        <p:spPr>
          <a:xfrm>
            <a:off x="-51322" y="144763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1DE951-1139-F002-13D8-31B61AA42462}"/>
              </a:ext>
            </a:extLst>
          </p:cNvPr>
          <p:cNvSpPr/>
          <p:nvPr/>
        </p:nvSpPr>
        <p:spPr>
          <a:xfrm>
            <a:off x="232017" y="1381175"/>
            <a:ext cx="1117052" cy="369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1245F8-2EFA-6162-446A-5CFB96846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22" y="1862762"/>
            <a:ext cx="5018563" cy="47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/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-4]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57134"/>
              </p:ext>
            </p:extLst>
          </p:nvPr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화살표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해당 방향으로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한칸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당기며 다음 사진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25976" y="3182698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91E7E-38EF-EADF-7BEC-06CA6677A807}"/>
              </a:ext>
            </a:extLst>
          </p:cNvPr>
          <p:cNvSpPr/>
          <p:nvPr/>
        </p:nvSpPr>
        <p:spPr>
          <a:xfrm>
            <a:off x="232017" y="1384183"/>
            <a:ext cx="9411064" cy="36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여행일정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F47BB7-CE66-CBA7-2DB4-95863BA3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8" y="1938572"/>
            <a:ext cx="7090564" cy="46490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ED011F-7FF3-CFC4-B681-0894042E246E}"/>
              </a:ext>
            </a:extLst>
          </p:cNvPr>
          <p:cNvSpPr/>
          <p:nvPr/>
        </p:nvSpPr>
        <p:spPr>
          <a:xfrm>
            <a:off x="7055140" y="3059012"/>
            <a:ext cx="267341" cy="247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B531A29-4A7D-F9C6-5CF8-5F8A365ADE7D}"/>
              </a:ext>
            </a:extLst>
          </p:cNvPr>
          <p:cNvSpPr/>
          <p:nvPr/>
        </p:nvSpPr>
        <p:spPr>
          <a:xfrm>
            <a:off x="6787220" y="3059012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00086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/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-4]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689072"/>
              </p:ext>
            </p:extLst>
          </p:nvPr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21553" y="3684804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91E7E-38EF-EADF-7BEC-06CA6677A807}"/>
              </a:ext>
            </a:extLst>
          </p:cNvPr>
          <p:cNvSpPr/>
          <p:nvPr/>
        </p:nvSpPr>
        <p:spPr>
          <a:xfrm>
            <a:off x="232017" y="1384183"/>
            <a:ext cx="9411064" cy="36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여행일정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642C8-C256-BF05-BC2C-AFA02A0B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2" y="2106577"/>
            <a:ext cx="8584951" cy="42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67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/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-4]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30401" y="4221986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3E1197-04F8-548A-E27F-79078F5D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7" y="1178728"/>
            <a:ext cx="8450589" cy="21684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49CF9A-8A22-4218-AD15-51A9257D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7" y="3474045"/>
            <a:ext cx="8450589" cy="32047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249C9D-FEF6-A737-C588-5E8D2887C822}"/>
              </a:ext>
            </a:extLst>
          </p:cNvPr>
          <p:cNvSpPr/>
          <p:nvPr/>
        </p:nvSpPr>
        <p:spPr>
          <a:xfrm>
            <a:off x="239369" y="1227769"/>
            <a:ext cx="1116148" cy="202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959EAC-E462-8013-ACB8-23C4BF269868}"/>
              </a:ext>
            </a:extLst>
          </p:cNvPr>
          <p:cNvSpPr/>
          <p:nvPr/>
        </p:nvSpPr>
        <p:spPr>
          <a:xfrm>
            <a:off x="259646" y="3486706"/>
            <a:ext cx="8498460" cy="3098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48786FF-52B6-29BD-6CAF-6789889F66F4}"/>
              </a:ext>
            </a:extLst>
          </p:cNvPr>
          <p:cNvSpPr/>
          <p:nvPr/>
        </p:nvSpPr>
        <p:spPr>
          <a:xfrm>
            <a:off x="-19028" y="1174747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7C83553-8E8E-00D2-1104-BE19A02DB643}"/>
              </a:ext>
            </a:extLst>
          </p:cNvPr>
          <p:cNvSpPr/>
          <p:nvPr/>
        </p:nvSpPr>
        <p:spPr>
          <a:xfrm>
            <a:off x="-46657" y="5105176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7A717-B517-F6C1-3E02-98EECF166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33346"/>
              </p:ext>
            </p:extLst>
          </p:nvPr>
        </p:nvGraphicFramePr>
        <p:xfrm>
          <a:off x="10050610" y="1157830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여행에 따라 집합 장소 및 시간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상품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구매시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유의사항과 취소 및 환불 규정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71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58150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특별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-1]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/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여행 상품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캘린더에서 선택한 날짜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예약에 필요한 정보 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27183" y="1486604"/>
            <a:ext cx="126358" cy="2605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2681A-9A06-4DDE-7EBF-EB2AAB0FB795}"/>
              </a:ext>
            </a:extLst>
          </p:cNvPr>
          <p:cNvSpPr txBox="1"/>
          <p:nvPr/>
        </p:nvSpPr>
        <p:spPr>
          <a:xfrm>
            <a:off x="232016" y="1200581"/>
            <a:ext cx="156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예약하기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9DA220-C2C2-3D25-B749-A08C8A5249D5}"/>
              </a:ext>
            </a:extLst>
          </p:cNvPr>
          <p:cNvSpPr/>
          <p:nvPr/>
        </p:nvSpPr>
        <p:spPr>
          <a:xfrm>
            <a:off x="1685271" y="2286384"/>
            <a:ext cx="3113231" cy="969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74EFB89-9B8A-3763-2D4D-14C0647B4D74}"/>
              </a:ext>
            </a:extLst>
          </p:cNvPr>
          <p:cNvSpPr/>
          <p:nvPr/>
        </p:nvSpPr>
        <p:spPr>
          <a:xfrm>
            <a:off x="1456698" y="2703843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7785B4-C777-CFAB-8E0B-7B5499AFDF7B}"/>
              </a:ext>
            </a:extLst>
          </p:cNvPr>
          <p:cNvSpPr/>
          <p:nvPr/>
        </p:nvSpPr>
        <p:spPr>
          <a:xfrm>
            <a:off x="1373" y="4960177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735F4E-E87A-30E7-0D33-B9A5622A1CB5}"/>
              </a:ext>
            </a:extLst>
          </p:cNvPr>
          <p:cNvGrpSpPr/>
          <p:nvPr/>
        </p:nvGrpSpPr>
        <p:grpSpPr>
          <a:xfrm>
            <a:off x="280047" y="1645991"/>
            <a:ext cx="9432844" cy="1719743"/>
            <a:chOff x="763349" y="3332747"/>
            <a:chExt cx="9432844" cy="171974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EEA68B9-52DE-8C03-8098-7401C79BE186}"/>
                </a:ext>
              </a:extLst>
            </p:cNvPr>
            <p:cNvSpPr/>
            <p:nvPr/>
          </p:nvSpPr>
          <p:spPr>
            <a:xfrm>
              <a:off x="763349" y="3332747"/>
              <a:ext cx="9432844" cy="1719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D97AEDE-8689-31F5-37E3-F81C0713F6FA}"/>
                </a:ext>
              </a:extLst>
            </p:cNvPr>
            <p:cNvSpPr/>
            <p:nvPr/>
          </p:nvSpPr>
          <p:spPr>
            <a:xfrm>
              <a:off x="763349" y="3332747"/>
              <a:ext cx="9432844" cy="2027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/>
                <a:t>상품정보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8180BFC-3689-FCA0-EBAE-632413B582BF}"/>
                </a:ext>
              </a:extLst>
            </p:cNvPr>
            <p:cNvSpPr/>
            <p:nvPr/>
          </p:nvSpPr>
          <p:spPr>
            <a:xfrm>
              <a:off x="763349" y="3535535"/>
              <a:ext cx="9432844" cy="426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/>
                  </a:solidFill>
                </a:rPr>
                <a:t>   상품명                            </a:t>
              </a:r>
              <a:r>
                <a:rPr lang="ko-KR" altLang="en-US" sz="1500" dirty="0" err="1">
                  <a:solidFill>
                    <a:schemeClr val="tx1"/>
                  </a:solidFill>
                </a:rPr>
                <a:t>전북아태마스터스대회</a:t>
              </a:r>
              <a:r>
                <a:rPr lang="en-US" altLang="ko-KR" sz="1500" dirty="0"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solidFill>
                    <a:schemeClr val="tx1"/>
                  </a:solidFill>
                </a:rPr>
                <a:t>장수</a:t>
              </a:r>
              <a:r>
                <a:rPr lang="en-US" altLang="ko-KR" sz="1500" dirty="0">
                  <a:solidFill>
                    <a:schemeClr val="tx1"/>
                  </a:solidFill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</a:rPr>
                <a:t>임실</a:t>
              </a:r>
              <a:r>
                <a:rPr lang="en-US" altLang="ko-KR" sz="1500" dirty="0">
                  <a:solidFill>
                    <a:schemeClr val="tx1"/>
                  </a:solidFill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</a:rPr>
                <a:t>완주</a:t>
              </a:r>
              <a:r>
                <a:rPr lang="en-US" altLang="ko-KR" sz="1500" dirty="0">
                  <a:solidFill>
                    <a:schemeClr val="tx1"/>
                  </a:solidFill>
                </a:rPr>
                <a:t>]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E452B1F-941B-0DD1-DE26-BE01E041ED76}"/>
                </a:ext>
              </a:extLst>
            </p:cNvPr>
            <p:cNvCxnSpPr/>
            <p:nvPr/>
          </p:nvCxnSpPr>
          <p:spPr>
            <a:xfrm>
              <a:off x="2192917" y="3535535"/>
              <a:ext cx="0" cy="1516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CC9A00-CC12-CBE3-E964-E8DE68BAE70B}"/>
                </a:ext>
              </a:extLst>
            </p:cNvPr>
            <p:cNvSpPr txBox="1"/>
            <p:nvPr/>
          </p:nvSpPr>
          <p:spPr>
            <a:xfrm>
              <a:off x="860152" y="4291542"/>
              <a:ext cx="119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여행 일정</a:t>
              </a:r>
            </a:p>
          </p:txBody>
        </p: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60EC0F5-C927-80E8-F312-1C5AE0E43707}"/>
              </a:ext>
            </a:extLst>
          </p:cNvPr>
          <p:cNvSpPr/>
          <p:nvPr/>
        </p:nvSpPr>
        <p:spPr>
          <a:xfrm>
            <a:off x="1818278" y="2348104"/>
            <a:ext cx="989296" cy="42637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출발일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DCEA5B4-C0B5-8F7C-57D4-09276362E981}"/>
              </a:ext>
            </a:extLst>
          </p:cNvPr>
          <p:cNvSpPr/>
          <p:nvPr/>
        </p:nvSpPr>
        <p:spPr>
          <a:xfrm>
            <a:off x="1818278" y="2829911"/>
            <a:ext cx="989296" cy="42637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도착일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635861-5399-EC01-D3C8-47B3BB9BD56D}"/>
              </a:ext>
            </a:extLst>
          </p:cNvPr>
          <p:cNvSpPr txBox="1"/>
          <p:nvPr/>
        </p:nvSpPr>
        <p:spPr>
          <a:xfrm>
            <a:off x="2922275" y="2386017"/>
            <a:ext cx="187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2023-03-25(Sat)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60FB87-3990-10DB-D931-0C6D070293C3}"/>
              </a:ext>
            </a:extLst>
          </p:cNvPr>
          <p:cNvSpPr txBox="1"/>
          <p:nvPr/>
        </p:nvSpPr>
        <p:spPr>
          <a:xfrm>
            <a:off x="2922275" y="2789452"/>
            <a:ext cx="187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2023-03-25(Sat)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2285119-790A-8209-C9EB-00005DFC1D67}"/>
              </a:ext>
            </a:extLst>
          </p:cNvPr>
          <p:cNvGrpSpPr/>
          <p:nvPr/>
        </p:nvGrpSpPr>
        <p:grpSpPr>
          <a:xfrm>
            <a:off x="242387" y="3593363"/>
            <a:ext cx="9470503" cy="2832604"/>
            <a:chOff x="763349" y="3332747"/>
            <a:chExt cx="9432844" cy="171974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673F0C3-3BBE-0076-456A-D27495C7766E}"/>
                </a:ext>
              </a:extLst>
            </p:cNvPr>
            <p:cNvSpPr/>
            <p:nvPr/>
          </p:nvSpPr>
          <p:spPr>
            <a:xfrm>
              <a:off x="763349" y="3332747"/>
              <a:ext cx="9432844" cy="1719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3530074-519E-E967-D18F-58C6C0081E41}"/>
                </a:ext>
              </a:extLst>
            </p:cNvPr>
            <p:cNvSpPr/>
            <p:nvPr/>
          </p:nvSpPr>
          <p:spPr>
            <a:xfrm>
              <a:off x="763349" y="3332747"/>
              <a:ext cx="9432844" cy="169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/>
                <a:t>예약자 정보</a:t>
              </a:r>
              <a:endParaRPr lang="ko-KR" altLang="en-US" sz="11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0B63756-0FAB-E6CD-F86A-C72A555FFBDB}"/>
                </a:ext>
              </a:extLst>
            </p:cNvPr>
            <p:cNvSpPr/>
            <p:nvPr/>
          </p:nvSpPr>
          <p:spPr>
            <a:xfrm>
              <a:off x="763349" y="3514590"/>
              <a:ext cx="9432844" cy="28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/>
                  </a:solidFill>
                </a:rPr>
                <a:t>예약자 명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5C6697-C05B-647E-476B-A4A14373FB13}"/>
              </a:ext>
            </a:extLst>
          </p:cNvPr>
          <p:cNvSpPr/>
          <p:nvPr/>
        </p:nvSpPr>
        <p:spPr>
          <a:xfrm>
            <a:off x="242387" y="4375087"/>
            <a:ext cx="9470503" cy="4712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연락처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2DF830-2050-E64E-7870-4A7C58141B15}"/>
              </a:ext>
            </a:extLst>
          </p:cNvPr>
          <p:cNvSpPr/>
          <p:nvPr/>
        </p:nvSpPr>
        <p:spPr>
          <a:xfrm>
            <a:off x="242387" y="4825799"/>
            <a:ext cx="9470503" cy="4712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이메일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5F31D4E-357C-D807-83CC-555D886A51AF}"/>
              </a:ext>
            </a:extLst>
          </p:cNvPr>
          <p:cNvSpPr/>
          <p:nvPr/>
        </p:nvSpPr>
        <p:spPr>
          <a:xfrm>
            <a:off x="242387" y="5289065"/>
            <a:ext cx="9470503" cy="11335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  요구사항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D682D6F-D4C4-C3AE-A53D-E95C53ACD696}"/>
              </a:ext>
            </a:extLst>
          </p:cNvPr>
          <p:cNvCxnSpPr/>
          <p:nvPr/>
        </p:nvCxnSpPr>
        <p:spPr>
          <a:xfrm>
            <a:off x="1501629" y="3892878"/>
            <a:ext cx="0" cy="2529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7000049-E635-B448-7F70-360BDD4CB2A5}"/>
              </a:ext>
            </a:extLst>
          </p:cNvPr>
          <p:cNvSpPr/>
          <p:nvPr/>
        </p:nvSpPr>
        <p:spPr>
          <a:xfrm>
            <a:off x="1571348" y="3967993"/>
            <a:ext cx="343687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53D93B2-BAD4-4C29-6596-AAEBD21D6FDD}"/>
              </a:ext>
            </a:extLst>
          </p:cNvPr>
          <p:cNvSpPr/>
          <p:nvPr/>
        </p:nvSpPr>
        <p:spPr>
          <a:xfrm>
            <a:off x="1571349" y="4455972"/>
            <a:ext cx="907762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6430B5F-8252-2FAF-C2C5-2773430E8C06}"/>
              </a:ext>
            </a:extLst>
          </p:cNvPr>
          <p:cNvSpPr/>
          <p:nvPr/>
        </p:nvSpPr>
        <p:spPr>
          <a:xfrm>
            <a:off x="2890310" y="4457878"/>
            <a:ext cx="158101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C8DD45C-9C33-9269-973B-083B27AB45B0}"/>
              </a:ext>
            </a:extLst>
          </p:cNvPr>
          <p:cNvSpPr/>
          <p:nvPr/>
        </p:nvSpPr>
        <p:spPr>
          <a:xfrm>
            <a:off x="4882528" y="4443182"/>
            <a:ext cx="158101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77F083B-F711-A69C-5DB1-68BF982F3E40}"/>
              </a:ext>
            </a:extLst>
          </p:cNvPr>
          <p:cNvSpPr/>
          <p:nvPr/>
        </p:nvSpPr>
        <p:spPr>
          <a:xfrm>
            <a:off x="1575618" y="4917320"/>
            <a:ext cx="343687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53EA975-FCF2-9D13-0C54-80D8B521A906}"/>
              </a:ext>
            </a:extLst>
          </p:cNvPr>
          <p:cNvSpPr/>
          <p:nvPr/>
        </p:nvSpPr>
        <p:spPr>
          <a:xfrm>
            <a:off x="5357440" y="4919472"/>
            <a:ext cx="3436879" cy="293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56C39D-BB44-82D6-F101-84DC91C59BC9}"/>
              </a:ext>
            </a:extLst>
          </p:cNvPr>
          <p:cNvSpPr txBox="1"/>
          <p:nvPr/>
        </p:nvSpPr>
        <p:spPr>
          <a:xfrm>
            <a:off x="5022370" y="485729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B780B30-7482-0885-D141-31400A03BBA6}"/>
              </a:ext>
            </a:extLst>
          </p:cNvPr>
          <p:cNvSpPr/>
          <p:nvPr/>
        </p:nvSpPr>
        <p:spPr>
          <a:xfrm>
            <a:off x="1543560" y="5383663"/>
            <a:ext cx="7250753" cy="9484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CC8BF9-429D-2910-A595-5F99F1BBCFE5}"/>
              </a:ext>
            </a:extLst>
          </p:cNvPr>
          <p:cNvSpPr/>
          <p:nvPr/>
        </p:nvSpPr>
        <p:spPr>
          <a:xfrm>
            <a:off x="175137" y="3492267"/>
            <a:ext cx="8727369" cy="3032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3FD32D-087E-A431-D074-B4AEB50BA23C}"/>
              </a:ext>
            </a:extLst>
          </p:cNvPr>
          <p:cNvSpPr/>
          <p:nvPr/>
        </p:nvSpPr>
        <p:spPr>
          <a:xfrm>
            <a:off x="2223218" y="1849626"/>
            <a:ext cx="3481296" cy="395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5A0B08D-C9DB-551B-E128-4421F273B3CE}"/>
              </a:ext>
            </a:extLst>
          </p:cNvPr>
          <p:cNvSpPr/>
          <p:nvPr/>
        </p:nvSpPr>
        <p:spPr>
          <a:xfrm>
            <a:off x="1891302" y="1886799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27648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50218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특별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-2]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43340"/>
              </p:ext>
            </p:extLst>
          </p:nvPr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인원수 만큼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구분된 인원수만큼의 총 금액의 합계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결제 페이지로 이동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2681A-9A06-4DDE-7EBF-EB2AAB0FB795}"/>
              </a:ext>
            </a:extLst>
          </p:cNvPr>
          <p:cNvSpPr txBox="1"/>
          <p:nvPr/>
        </p:nvSpPr>
        <p:spPr>
          <a:xfrm>
            <a:off x="232016" y="1200581"/>
            <a:ext cx="156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F558F8-28FE-8614-FDF1-C6E352972734}"/>
              </a:ext>
            </a:extLst>
          </p:cNvPr>
          <p:cNvSpPr/>
          <p:nvPr/>
        </p:nvSpPr>
        <p:spPr>
          <a:xfrm>
            <a:off x="9831296" y="3071246"/>
            <a:ext cx="126358" cy="2605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548476-45C5-8A94-E683-E5CF54592DA5}"/>
              </a:ext>
            </a:extLst>
          </p:cNvPr>
          <p:cNvSpPr/>
          <p:nvPr/>
        </p:nvSpPr>
        <p:spPr>
          <a:xfrm>
            <a:off x="232016" y="2030136"/>
            <a:ext cx="9432844" cy="1719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EC9FE8-5E70-BA65-258B-98EBCD9EB501}"/>
              </a:ext>
            </a:extLst>
          </p:cNvPr>
          <p:cNvSpPr/>
          <p:nvPr/>
        </p:nvSpPr>
        <p:spPr>
          <a:xfrm>
            <a:off x="232016" y="2030136"/>
            <a:ext cx="9432844" cy="20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요금 및 인원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59315C-D9CA-C7FE-7840-64CA41CE73DC}"/>
              </a:ext>
            </a:extLst>
          </p:cNvPr>
          <p:cNvSpPr/>
          <p:nvPr/>
        </p:nvSpPr>
        <p:spPr>
          <a:xfrm>
            <a:off x="232016" y="2232924"/>
            <a:ext cx="9432844" cy="426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   구분                             성인</a:t>
            </a:r>
            <a:r>
              <a:rPr lang="en-US" altLang="ko-KR" sz="1500" dirty="0">
                <a:solidFill>
                  <a:schemeClr val="tx1"/>
                </a:solidFill>
              </a:rPr>
              <a:t>(13</a:t>
            </a:r>
            <a:r>
              <a:rPr lang="ko-KR" altLang="en-US" sz="1500" dirty="0" err="1">
                <a:solidFill>
                  <a:schemeClr val="tx1"/>
                </a:solidFill>
              </a:rPr>
              <a:t>세이상</a:t>
            </a:r>
            <a:r>
              <a:rPr lang="en-US" altLang="ko-KR" sz="1500" dirty="0">
                <a:solidFill>
                  <a:schemeClr val="tx1"/>
                </a:solidFill>
              </a:rPr>
              <a:t>)                            </a:t>
            </a:r>
            <a:r>
              <a:rPr lang="ko-KR" altLang="en-US" sz="1500" dirty="0">
                <a:solidFill>
                  <a:schemeClr val="tx1"/>
                </a:solidFill>
              </a:rPr>
              <a:t>소인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en-US" sz="1500" dirty="0">
                <a:solidFill>
                  <a:schemeClr val="tx1"/>
                </a:solidFill>
              </a:rPr>
              <a:t>만</a:t>
            </a:r>
            <a:r>
              <a:rPr lang="en-US" altLang="ko-KR" sz="1500" dirty="0">
                <a:solidFill>
                  <a:schemeClr val="tx1"/>
                </a:solidFill>
              </a:rPr>
              <a:t>2</a:t>
            </a:r>
            <a:r>
              <a:rPr lang="ko-KR" altLang="en-US" sz="1500" dirty="0">
                <a:solidFill>
                  <a:schemeClr val="tx1"/>
                </a:solidFill>
              </a:rPr>
              <a:t>세</a:t>
            </a:r>
            <a:r>
              <a:rPr lang="en-US" altLang="ko-KR" sz="1500" dirty="0">
                <a:solidFill>
                  <a:schemeClr val="tx1"/>
                </a:solidFill>
              </a:rPr>
              <a:t>~</a:t>
            </a:r>
            <a:r>
              <a:rPr lang="ko-KR" altLang="en-US" sz="1500" dirty="0">
                <a:solidFill>
                  <a:schemeClr val="tx1"/>
                </a:solidFill>
              </a:rPr>
              <a:t>만 </a:t>
            </a:r>
            <a:r>
              <a:rPr lang="en-US" altLang="ko-KR" sz="1500" dirty="0">
                <a:solidFill>
                  <a:schemeClr val="tx1"/>
                </a:solidFill>
              </a:rPr>
              <a:t>12</a:t>
            </a:r>
            <a:r>
              <a:rPr lang="ko-KR" altLang="en-US" sz="1500" dirty="0">
                <a:solidFill>
                  <a:schemeClr val="tx1"/>
                </a:solidFill>
              </a:rPr>
              <a:t>세 미만</a:t>
            </a:r>
            <a:r>
              <a:rPr lang="en-US" altLang="ko-KR" sz="1500" dirty="0">
                <a:solidFill>
                  <a:schemeClr val="tx1"/>
                </a:solidFill>
              </a:rPr>
              <a:t>)                       </a:t>
            </a:r>
            <a:r>
              <a:rPr lang="ko-KR" altLang="en-US" sz="1500" dirty="0">
                <a:solidFill>
                  <a:schemeClr val="tx1"/>
                </a:solidFill>
              </a:rPr>
              <a:t>경로 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en-US" sz="1500" dirty="0">
                <a:solidFill>
                  <a:schemeClr val="tx1"/>
                </a:solidFill>
              </a:rPr>
              <a:t>만 </a:t>
            </a:r>
            <a:r>
              <a:rPr lang="en-US" altLang="ko-KR" sz="1500" dirty="0">
                <a:solidFill>
                  <a:schemeClr val="tx1"/>
                </a:solidFill>
              </a:rPr>
              <a:t>65</a:t>
            </a:r>
            <a:r>
              <a:rPr lang="ko-KR" altLang="en-US" sz="1500" dirty="0">
                <a:solidFill>
                  <a:schemeClr val="tx1"/>
                </a:solidFill>
              </a:rPr>
              <a:t>세 이상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C5835C-B5A0-5946-0A3E-3E2742875D92}"/>
              </a:ext>
            </a:extLst>
          </p:cNvPr>
          <p:cNvCxnSpPr/>
          <p:nvPr/>
        </p:nvCxnSpPr>
        <p:spPr>
          <a:xfrm>
            <a:off x="1661584" y="2232924"/>
            <a:ext cx="0" cy="151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B9E1FD-DCDB-7AEC-CCEC-FB528A400315}"/>
              </a:ext>
            </a:extLst>
          </p:cNvPr>
          <p:cNvSpPr txBox="1"/>
          <p:nvPr/>
        </p:nvSpPr>
        <p:spPr>
          <a:xfrm>
            <a:off x="310393" y="2785145"/>
            <a:ext cx="11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상품가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AE0A9-2EB6-FED0-4822-9269466F5124}"/>
              </a:ext>
            </a:extLst>
          </p:cNvPr>
          <p:cNvSpPr txBox="1"/>
          <p:nvPr/>
        </p:nvSpPr>
        <p:spPr>
          <a:xfrm>
            <a:off x="310393" y="3211352"/>
            <a:ext cx="119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FBCA97-29F1-C7BB-2DD7-0563BAC9B07F}"/>
              </a:ext>
            </a:extLst>
          </p:cNvPr>
          <p:cNvSpPr txBox="1"/>
          <p:nvPr/>
        </p:nvSpPr>
        <p:spPr>
          <a:xfrm>
            <a:off x="2392038" y="2785145"/>
            <a:ext cx="1869569" cy="36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10,000</a:t>
            </a:r>
            <a:r>
              <a:rPr lang="ko-KR" altLang="en-US" dirty="0"/>
              <a:t>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40349-D390-A336-7EA1-201B1DBA9CA4}"/>
              </a:ext>
            </a:extLst>
          </p:cNvPr>
          <p:cNvSpPr txBox="1"/>
          <p:nvPr/>
        </p:nvSpPr>
        <p:spPr>
          <a:xfrm>
            <a:off x="2673056" y="3267427"/>
            <a:ext cx="87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4D25C-776D-2854-C901-2D2D40B71C63}"/>
              </a:ext>
            </a:extLst>
          </p:cNvPr>
          <p:cNvSpPr txBox="1"/>
          <p:nvPr/>
        </p:nvSpPr>
        <p:spPr>
          <a:xfrm>
            <a:off x="5323279" y="2785145"/>
            <a:ext cx="1869569" cy="36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9,000</a:t>
            </a:r>
            <a:r>
              <a:rPr lang="ko-KR" altLang="en-US" dirty="0"/>
              <a:t>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E8AC0-C77F-C30C-DF9A-6583461EBB13}"/>
              </a:ext>
            </a:extLst>
          </p:cNvPr>
          <p:cNvSpPr txBox="1"/>
          <p:nvPr/>
        </p:nvSpPr>
        <p:spPr>
          <a:xfrm>
            <a:off x="5554096" y="3267427"/>
            <a:ext cx="87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ECEF3-F334-9542-F8B2-9FC0567ADE8C}"/>
              </a:ext>
            </a:extLst>
          </p:cNvPr>
          <p:cNvSpPr txBox="1"/>
          <p:nvPr/>
        </p:nvSpPr>
        <p:spPr>
          <a:xfrm>
            <a:off x="8254521" y="2785191"/>
            <a:ext cx="1869569" cy="36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9,000</a:t>
            </a:r>
            <a:r>
              <a:rPr lang="ko-KR" altLang="en-US" dirty="0"/>
              <a:t>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BAFB7D-8E67-3CF2-A035-12DC5FAF5531}"/>
              </a:ext>
            </a:extLst>
          </p:cNvPr>
          <p:cNvSpPr txBox="1"/>
          <p:nvPr/>
        </p:nvSpPr>
        <p:spPr>
          <a:xfrm>
            <a:off x="8413732" y="3276088"/>
            <a:ext cx="87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명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2078EA0-32AE-3A2C-4689-C2A39CE8602D}"/>
              </a:ext>
            </a:extLst>
          </p:cNvPr>
          <p:cNvSpPr/>
          <p:nvPr/>
        </p:nvSpPr>
        <p:spPr>
          <a:xfrm>
            <a:off x="3109282" y="5859158"/>
            <a:ext cx="3825379" cy="553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7A58B-374D-CF86-A0DE-C717B61D11F1}"/>
              </a:ext>
            </a:extLst>
          </p:cNvPr>
          <p:cNvSpPr/>
          <p:nvPr/>
        </p:nvSpPr>
        <p:spPr>
          <a:xfrm>
            <a:off x="3566817" y="4394425"/>
            <a:ext cx="2910307" cy="553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총 합계                </a:t>
            </a:r>
            <a:r>
              <a:rPr lang="en-US" altLang="ko-KR" dirty="0">
                <a:solidFill>
                  <a:schemeClr val="tx1"/>
                </a:solidFill>
              </a:rPr>
              <a:t>-  </a:t>
            </a:r>
            <a:r>
              <a:rPr lang="ko-KR" altLang="en-US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2DF461-239A-1A7A-47F5-88922E94CBFC}"/>
              </a:ext>
            </a:extLst>
          </p:cNvPr>
          <p:cNvSpPr/>
          <p:nvPr/>
        </p:nvSpPr>
        <p:spPr>
          <a:xfrm>
            <a:off x="2094314" y="3254294"/>
            <a:ext cx="6973181" cy="395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0A5603A-013F-4C08-7930-26088651890A}"/>
              </a:ext>
            </a:extLst>
          </p:cNvPr>
          <p:cNvSpPr/>
          <p:nvPr/>
        </p:nvSpPr>
        <p:spPr>
          <a:xfrm>
            <a:off x="1781031" y="3314464"/>
            <a:ext cx="293693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548510-DA82-7545-92DD-EC864006CCE4}"/>
              </a:ext>
            </a:extLst>
          </p:cNvPr>
          <p:cNvSpPr/>
          <p:nvPr/>
        </p:nvSpPr>
        <p:spPr>
          <a:xfrm>
            <a:off x="3453365" y="4363152"/>
            <a:ext cx="3062747" cy="584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85909B4-2766-93ED-6EF5-60EEC9F72968}"/>
              </a:ext>
            </a:extLst>
          </p:cNvPr>
          <p:cNvSpPr/>
          <p:nvPr/>
        </p:nvSpPr>
        <p:spPr>
          <a:xfrm>
            <a:off x="3187485" y="4571550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9F2198-42FF-C873-4E9F-C33408510440}"/>
              </a:ext>
            </a:extLst>
          </p:cNvPr>
          <p:cNvSpPr/>
          <p:nvPr/>
        </p:nvSpPr>
        <p:spPr>
          <a:xfrm>
            <a:off x="3109281" y="5859158"/>
            <a:ext cx="3878621" cy="584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CA042D0-308B-9E34-373F-6709099646BB}"/>
              </a:ext>
            </a:extLst>
          </p:cNvPr>
          <p:cNvSpPr/>
          <p:nvPr/>
        </p:nvSpPr>
        <p:spPr>
          <a:xfrm>
            <a:off x="2777366" y="5896331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6550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68646F-1894-4BED-88FC-46072E9637B2}"/>
              </a:ext>
            </a:extLst>
          </p:cNvPr>
          <p:cNvSpPr/>
          <p:nvPr/>
        </p:nvSpPr>
        <p:spPr>
          <a:xfrm>
            <a:off x="1804951" y="1966005"/>
            <a:ext cx="8037863" cy="1675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679670-E8EF-4CC7-9C6B-FD21F325EB3F}"/>
              </a:ext>
            </a:extLst>
          </p:cNvPr>
          <p:cNvSpPr/>
          <p:nvPr/>
        </p:nvSpPr>
        <p:spPr>
          <a:xfrm>
            <a:off x="1803414" y="1649190"/>
            <a:ext cx="103548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chemeClr val="tx1"/>
                </a:solidFill>
              </a:rPr>
              <a:t>전체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38EC4E-FCB7-4754-B5CB-EDB3EE682A9B}"/>
              </a:ext>
            </a:extLst>
          </p:cNvPr>
          <p:cNvGrpSpPr/>
          <p:nvPr/>
        </p:nvGrpSpPr>
        <p:grpSpPr>
          <a:xfrm>
            <a:off x="1895819" y="2046450"/>
            <a:ext cx="2364171" cy="1506690"/>
            <a:chOff x="8832372" y="1800225"/>
            <a:chExt cx="4181472" cy="1809750"/>
          </a:xfrm>
          <a:solidFill>
            <a:schemeClr val="bg1">
              <a:lumMod val="85000"/>
            </a:schemeClr>
          </a:solidFill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E9634E46-1D1D-4622-84BC-4F04A809B0C5}"/>
                </a:ext>
              </a:extLst>
            </p:cNvPr>
            <p:cNvSpPr/>
            <p:nvPr/>
          </p:nvSpPr>
          <p:spPr>
            <a:xfrm>
              <a:off x="8841895" y="1800225"/>
              <a:ext cx="4171949" cy="1809750"/>
            </a:xfrm>
            <a:prstGeom prst="flowChartProcess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4446814-30EC-4313-BAD6-55A55E4E428C}"/>
                </a:ext>
              </a:extLst>
            </p:cNvPr>
            <p:cNvCxnSpPr/>
            <p:nvPr/>
          </p:nvCxnSpPr>
          <p:spPr>
            <a:xfrm>
              <a:off x="8832372" y="1800225"/>
              <a:ext cx="4171949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423C62F-49E9-4EFD-9C72-C49B4449695F}"/>
                </a:ext>
              </a:extLst>
            </p:cNvPr>
            <p:cNvCxnSpPr/>
            <p:nvPr/>
          </p:nvCxnSpPr>
          <p:spPr>
            <a:xfrm flipH="1">
              <a:off x="8841895" y="1800225"/>
              <a:ext cx="4162427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5D789A9-7EF0-4265-85AD-242D564A2D0B}"/>
              </a:ext>
            </a:extLst>
          </p:cNvPr>
          <p:cNvSpPr txBox="1"/>
          <p:nvPr/>
        </p:nvSpPr>
        <p:spPr>
          <a:xfrm>
            <a:off x="4384055" y="2043910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위치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BC2E85-2132-4B1A-B4CC-260CFF422371}"/>
              </a:ext>
            </a:extLst>
          </p:cNvPr>
          <p:cNvSpPr/>
          <p:nvPr/>
        </p:nvSpPr>
        <p:spPr>
          <a:xfrm>
            <a:off x="4452667" y="231833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여행기간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A97EDD2-85D2-4D69-BCEC-87A2FE0635AE}"/>
              </a:ext>
            </a:extLst>
          </p:cNvPr>
          <p:cNvSpPr/>
          <p:nvPr/>
        </p:nvSpPr>
        <p:spPr>
          <a:xfrm>
            <a:off x="4452667" y="258105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포함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25D0983-F419-459F-A925-9759A8E5BDB8}"/>
              </a:ext>
            </a:extLst>
          </p:cNvPr>
          <p:cNvSpPr/>
          <p:nvPr/>
        </p:nvSpPr>
        <p:spPr>
          <a:xfrm>
            <a:off x="4452667" y="2869069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방문도시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12047-E849-40C2-92D3-ECAFE5D1EFB3}"/>
              </a:ext>
            </a:extLst>
          </p:cNvPr>
          <p:cNvSpPr txBox="1"/>
          <p:nvPr/>
        </p:nvSpPr>
        <p:spPr>
          <a:xfrm>
            <a:off x="5152024" y="2291802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위치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A5FD6D-1884-4757-852E-D94CAD1C8934}"/>
              </a:ext>
            </a:extLst>
          </p:cNvPr>
          <p:cNvSpPr txBox="1"/>
          <p:nvPr/>
        </p:nvSpPr>
        <p:spPr>
          <a:xfrm>
            <a:off x="5142477" y="2586343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포함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943009-ADBB-4FD2-867F-4206CF8D4AA7}"/>
              </a:ext>
            </a:extLst>
          </p:cNvPr>
          <p:cNvSpPr txBox="1"/>
          <p:nvPr/>
        </p:nvSpPr>
        <p:spPr>
          <a:xfrm>
            <a:off x="5152024" y="2842537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방문도시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E03641-9E87-4EC4-A065-56144EEA3876}"/>
              </a:ext>
            </a:extLst>
          </p:cNvPr>
          <p:cNvGrpSpPr/>
          <p:nvPr/>
        </p:nvGrpSpPr>
        <p:grpSpPr>
          <a:xfrm>
            <a:off x="8546243" y="2091585"/>
            <a:ext cx="1191156" cy="234618"/>
            <a:chOff x="9067800" y="4086225"/>
            <a:chExt cx="590550" cy="234618"/>
          </a:xfrm>
        </p:grpSpPr>
        <p:sp>
          <p:nvSpPr>
            <p:cNvPr id="56" name="모서리가 둥근 직사각형 118">
              <a:extLst>
                <a:ext uri="{FF2B5EF4-FFF2-40B4-BE49-F238E27FC236}">
                  <a16:creationId xmlns:a16="http://schemas.microsoft.com/office/drawing/2014/main" id="{FFC8BAA3-70DD-4B20-A62C-40EB5D6EDC22}"/>
                </a:ext>
              </a:extLst>
            </p:cNvPr>
            <p:cNvSpPr/>
            <p:nvPr/>
          </p:nvSpPr>
          <p:spPr>
            <a:xfrm>
              <a:off x="9067800" y="4086225"/>
              <a:ext cx="590550" cy="2190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9000">
                  <a:schemeClr val="bg1"/>
                </a:gs>
              </a:gsLst>
              <a:lin ang="162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0ED4EA-4FB3-4DF4-A21B-09E673465627}"/>
                </a:ext>
              </a:extLst>
            </p:cNvPr>
            <p:cNvSpPr txBox="1"/>
            <p:nvPr/>
          </p:nvSpPr>
          <p:spPr>
            <a:xfrm>
              <a:off x="9097489" y="4090011"/>
              <a:ext cx="4539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solidFill>
                    <a:prstClr val="black"/>
                  </a:solidFill>
                </a:rPr>
                <a:t>캘린더 열기 ↓ 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FCD25DB-2D75-4EC1-9327-F5A9CD26BE97}"/>
              </a:ext>
            </a:extLst>
          </p:cNvPr>
          <p:cNvCxnSpPr>
            <a:cxnSpLocks/>
          </p:cNvCxnSpPr>
          <p:nvPr/>
        </p:nvCxnSpPr>
        <p:spPr>
          <a:xfrm flipV="1">
            <a:off x="4452667" y="3229830"/>
            <a:ext cx="5284732" cy="2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DAD29A-A2B7-49AC-A045-BFE7B3F38D6C}"/>
              </a:ext>
            </a:extLst>
          </p:cNvPr>
          <p:cNvSpPr txBox="1"/>
          <p:nvPr/>
        </p:nvSpPr>
        <p:spPr>
          <a:xfrm>
            <a:off x="8606127" y="3282591"/>
            <a:ext cx="170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요금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5F685C-93D0-09D5-1110-51C1797BBCFF}"/>
              </a:ext>
            </a:extLst>
          </p:cNvPr>
          <p:cNvGrpSpPr/>
          <p:nvPr/>
        </p:nvGrpSpPr>
        <p:grpSpPr>
          <a:xfrm>
            <a:off x="1804951" y="4057997"/>
            <a:ext cx="8501640" cy="1685918"/>
            <a:chOff x="320074" y="4082236"/>
            <a:chExt cx="8501640" cy="168591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94605B-8AFE-41B7-842A-B69B7E56C1B9}"/>
                </a:ext>
              </a:extLst>
            </p:cNvPr>
            <p:cNvSpPr/>
            <p:nvPr/>
          </p:nvSpPr>
          <p:spPr>
            <a:xfrm>
              <a:off x="320074" y="4082236"/>
              <a:ext cx="8037863" cy="1675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160AA6F-733C-483D-994C-27D3E7863F5F}"/>
                </a:ext>
              </a:extLst>
            </p:cNvPr>
            <p:cNvGrpSpPr/>
            <p:nvPr/>
          </p:nvGrpSpPr>
          <p:grpSpPr>
            <a:xfrm>
              <a:off x="410942" y="4162681"/>
              <a:ext cx="2364171" cy="1506690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62" name="순서도: 처리 61">
                <a:extLst>
                  <a:ext uri="{FF2B5EF4-FFF2-40B4-BE49-F238E27FC236}">
                    <a16:creationId xmlns:a16="http://schemas.microsoft.com/office/drawing/2014/main" id="{44F78C37-5314-435F-B1C0-44079557C8BF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DA54666-3A15-4033-90CB-48AD2B3BF402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102ACBB-FDE3-4C7E-A70A-87733511D139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9F27D9-5829-4835-832D-F29B115DCF16}"/>
                </a:ext>
              </a:extLst>
            </p:cNvPr>
            <p:cNvSpPr txBox="1"/>
            <p:nvPr/>
          </p:nvSpPr>
          <p:spPr>
            <a:xfrm>
              <a:off x="2899178" y="4160141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위치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3940A762-CDD7-4377-B875-5DAF49677CFB}"/>
                </a:ext>
              </a:extLst>
            </p:cNvPr>
            <p:cNvSpPr/>
            <p:nvPr/>
          </p:nvSpPr>
          <p:spPr>
            <a:xfrm>
              <a:off x="2967790" y="443456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여행기간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2DA9F83-DEB3-429A-934A-A6AF9EC7273C}"/>
                </a:ext>
              </a:extLst>
            </p:cNvPr>
            <p:cNvSpPr/>
            <p:nvPr/>
          </p:nvSpPr>
          <p:spPr>
            <a:xfrm>
              <a:off x="2967790" y="4697285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포함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6A52EFAB-8D09-4A00-BD07-C4F2AD4067F6}"/>
                </a:ext>
              </a:extLst>
            </p:cNvPr>
            <p:cNvSpPr/>
            <p:nvPr/>
          </p:nvSpPr>
          <p:spPr>
            <a:xfrm>
              <a:off x="2967790" y="4985300"/>
              <a:ext cx="689810" cy="2085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방문도시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3645B46-DE95-4650-8BAB-A0277F601E83}"/>
                </a:ext>
              </a:extLst>
            </p:cNvPr>
            <p:cNvSpPr txBox="1"/>
            <p:nvPr/>
          </p:nvSpPr>
          <p:spPr>
            <a:xfrm>
              <a:off x="3667147" y="4408033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여행 위치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38A2ED6-9C64-456A-BB87-21174068A1BE}"/>
                </a:ext>
              </a:extLst>
            </p:cNvPr>
            <p:cNvSpPr txBox="1"/>
            <p:nvPr/>
          </p:nvSpPr>
          <p:spPr>
            <a:xfrm>
              <a:off x="3657600" y="4702574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포함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341127-ACD6-4B13-877E-C60F68C52208}"/>
                </a:ext>
              </a:extLst>
            </p:cNvPr>
            <p:cNvSpPr txBox="1"/>
            <p:nvPr/>
          </p:nvSpPr>
          <p:spPr>
            <a:xfrm>
              <a:off x="3667147" y="4958768"/>
              <a:ext cx="994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방문도시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4E5B2A6-0389-4B45-B779-6494299161A4}"/>
                </a:ext>
              </a:extLst>
            </p:cNvPr>
            <p:cNvGrpSpPr/>
            <p:nvPr/>
          </p:nvGrpSpPr>
          <p:grpSpPr>
            <a:xfrm>
              <a:off x="7061366" y="4207816"/>
              <a:ext cx="1191156" cy="234618"/>
              <a:chOff x="9067800" y="4086225"/>
              <a:chExt cx="590550" cy="234618"/>
            </a:xfrm>
          </p:grpSpPr>
          <p:sp>
            <p:nvSpPr>
              <p:cNvPr id="73" name="모서리가 둥근 직사각형 118">
                <a:extLst>
                  <a:ext uri="{FF2B5EF4-FFF2-40B4-BE49-F238E27FC236}">
                    <a16:creationId xmlns:a16="http://schemas.microsoft.com/office/drawing/2014/main" id="{911AF4D6-CB3A-4D0D-9A13-CF07B7CCECC4}"/>
                  </a:ext>
                </a:extLst>
              </p:cNvPr>
              <p:cNvSpPr/>
              <p:nvPr/>
            </p:nvSpPr>
            <p:spPr>
              <a:xfrm>
                <a:off x="9067800" y="4086225"/>
                <a:ext cx="590550" cy="219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7BAF9C8-0E7A-4C04-839D-097117D131FB}"/>
                  </a:ext>
                </a:extLst>
              </p:cNvPr>
              <p:cNvSpPr txBox="1"/>
              <p:nvPr/>
            </p:nvSpPr>
            <p:spPr>
              <a:xfrm>
                <a:off x="9097489" y="4090011"/>
                <a:ext cx="4539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900" dirty="0">
                    <a:solidFill>
                      <a:prstClr val="black"/>
                    </a:solidFill>
                  </a:rPr>
                  <a:t>캘린더 열기 ↓ </a:t>
                </a: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2D3DDD-FDCD-4EB8-B628-8B9AA6A4F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790" y="5346061"/>
              <a:ext cx="5284732" cy="26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4B69B4-8CF8-4B34-BFF9-A66F0ACD0121}"/>
                </a:ext>
              </a:extLst>
            </p:cNvPr>
            <p:cNvSpPr txBox="1"/>
            <p:nvPr/>
          </p:nvSpPr>
          <p:spPr>
            <a:xfrm>
              <a:off x="7121250" y="5398822"/>
              <a:ext cx="170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요금 설정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04DB82-1E4E-4A61-B53C-52CF8D898C28}"/>
              </a:ext>
            </a:extLst>
          </p:cNvPr>
          <p:cNvGrpSpPr/>
          <p:nvPr/>
        </p:nvGrpSpPr>
        <p:grpSpPr>
          <a:xfrm>
            <a:off x="320074" y="515932"/>
            <a:ext cx="9671214" cy="1037644"/>
            <a:chOff x="320074" y="515932"/>
            <a:chExt cx="8037863" cy="103764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0A6FB67-702B-4197-9673-71E2B1962FBD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69A6D3C-873C-4A6C-97FF-31F370E57587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59E1B8-DC9A-4D9D-AE0A-1820AF418665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B8D6BA2-9949-4856-A995-8A11C5412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D7289F-C44C-4D3A-8BFB-14D7B43F4CB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22278FB-DA1E-414A-B311-EF40A803210F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3AD3A8-C0BD-481E-81B1-F1D38E132395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95D112C-F920-4D9F-8BF1-ABD5605BBC51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067DD0-2816-4639-BD32-FA0EC1DE1541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3DD222-F742-4D19-8FE8-E0CADE70245C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7E4FCA-309D-4B5B-AFBF-55673490E530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DBD496-EFA4-4095-AE73-20E4CE881F88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D5E8B1-601E-489D-8FEA-C589F2D5EDC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C9F6BE-0A20-40B2-9ECC-AADAA1C047BE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88F74B-E879-4985-9E0C-CD8804E8B9B4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D510D292-7585-4E9F-88B4-25B85B8EF2A4}"/>
              </a:ext>
            </a:extLst>
          </p:cNvPr>
          <p:cNvGraphicFramePr>
            <a:graphicFrameLocks noGrp="1"/>
          </p:cNvGraphicFramePr>
          <p:nvPr/>
        </p:nvGraphicFramePr>
        <p:xfrm>
          <a:off x="10082156" y="1200581"/>
          <a:ext cx="1752028" cy="454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028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3610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 열기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누를시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밑 캘린더 오픈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상세 페이지 이동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93313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sp>
        <p:nvSpPr>
          <p:cNvPr id="97" name="직사각형 96">
            <a:extLst>
              <a:ext uri="{FF2B5EF4-FFF2-40B4-BE49-F238E27FC236}">
                <a16:creationId xmlns:a16="http://schemas.microsoft.com/office/drawing/2014/main" id="{8B9DB9CF-3405-4AFA-97D0-D268EBDA1C3F}"/>
              </a:ext>
            </a:extLst>
          </p:cNvPr>
          <p:cNvSpPr/>
          <p:nvPr/>
        </p:nvSpPr>
        <p:spPr>
          <a:xfrm>
            <a:off x="8500665" y="2013356"/>
            <a:ext cx="1282425" cy="36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5AE0286-1364-48D7-8014-02FADB9703A0}"/>
              </a:ext>
            </a:extLst>
          </p:cNvPr>
          <p:cNvSpPr/>
          <p:nvPr/>
        </p:nvSpPr>
        <p:spPr>
          <a:xfrm>
            <a:off x="8231557" y="2056823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E620E344-088A-43D0-8A31-0E0BECCD4D7B}"/>
              </a:ext>
            </a:extLst>
          </p:cNvPr>
          <p:cNvGraphicFramePr>
            <a:graphicFrameLocks noGrp="1"/>
          </p:cNvGraphicFramePr>
          <p:nvPr/>
        </p:nvGraphicFramePr>
        <p:xfrm>
          <a:off x="283492" y="96219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70C2125-2E05-9A51-FD95-861B8D631711}"/>
              </a:ext>
            </a:extLst>
          </p:cNvPr>
          <p:cNvSpPr/>
          <p:nvPr/>
        </p:nvSpPr>
        <p:spPr>
          <a:xfrm>
            <a:off x="356374" y="172515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98F2D-F486-7263-DCBF-F47B99D0EA8A}"/>
              </a:ext>
            </a:extLst>
          </p:cNvPr>
          <p:cNvSpPr/>
          <p:nvPr/>
        </p:nvSpPr>
        <p:spPr>
          <a:xfrm>
            <a:off x="356374" y="479437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50A44-CDA8-1621-810B-6B26964F7A72}"/>
              </a:ext>
            </a:extLst>
          </p:cNvPr>
          <p:cNvSpPr/>
          <p:nvPr/>
        </p:nvSpPr>
        <p:spPr>
          <a:xfrm>
            <a:off x="357911" y="5320128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383B9-A5C0-1727-20DC-869460315D16}"/>
              </a:ext>
            </a:extLst>
          </p:cNvPr>
          <p:cNvSpPr/>
          <p:nvPr/>
        </p:nvSpPr>
        <p:spPr>
          <a:xfrm>
            <a:off x="356374" y="5837654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684DC5E-0CBF-CA74-1429-B8F8FCDE137E}"/>
              </a:ext>
            </a:extLst>
          </p:cNvPr>
          <p:cNvGrpSpPr/>
          <p:nvPr/>
        </p:nvGrpSpPr>
        <p:grpSpPr>
          <a:xfrm>
            <a:off x="353928" y="2108513"/>
            <a:ext cx="1248955" cy="2564039"/>
            <a:chOff x="5567987" y="2351910"/>
            <a:chExt cx="1056022" cy="423836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16070AD-8CB6-3E98-1B6B-A6365337323C}"/>
                </a:ext>
              </a:extLst>
            </p:cNvPr>
            <p:cNvSpPr/>
            <p:nvPr/>
          </p:nvSpPr>
          <p:spPr>
            <a:xfrm>
              <a:off x="5567990" y="235191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A78A6DB-64C3-2E3D-1355-6F59B5DC6172}"/>
                </a:ext>
              </a:extLst>
            </p:cNvPr>
            <p:cNvSpPr/>
            <p:nvPr/>
          </p:nvSpPr>
          <p:spPr>
            <a:xfrm>
              <a:off x="5567989" y="505993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임실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순창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E6D3A73-A675-76CC-A07E-421C1DA09761}"/>
                </a:ext>
              </a:extLst>
            </p:cNvPr>
            <p:cNvSpPr/>
            <p:nvPr/>
          </p:nvSpPr>
          <p:spPr>
            <a:xfrm>
              <a:off x="5567989" y="312272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무주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진안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6251F7C-EFE3-9D62-24BE-44A95A89515D}"/>
                </a:ext>
              </a:extLst>
            </p:cNvPr>
            <p:cNvSpPr/>
            <p:nvPr/>
          </p:nvSpPr>
          <p:spPr>
            <a:xfrm>
              <a:off x="5567989" y="350813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임실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진안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724D7A3-60FC-D78B-D5D8-EC2A778E87CC}"/>
                </a:ext>
              </a:extLst>
            </p:cNvPr>
            <p:cNvSpPr/>
            <p:nvPr/>
          </p:nvSpPr>
          <p:spPr>
            <a:xfrm>
              <a:off x="5567989" y="3893542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장수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남원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167DB6B-E76B-A8B8-0836-2891E9387FFF}"/>
                </a:ext>
              </a:extLst>
            </p:cNvPr>
            <p:cNvSpPr/>
            <p:nvPr/>
          </p:nvSpPr>
          <p:spPr>
            <a:xfrm>
              <a:off x="5567989" y="428912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익산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완주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7C878A4-B5F1-214E-848E-00521D5F77FC}"/>
                </a:ext>
              </a:extLst>
            </p:cNvPr>
            <p:cNvSpPr/>
            <p:nvPr/>
          </p:nvSpPr>
          <p:spPr>
            <a:xfrm>
              <a:off x="5567989" y="4674528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정읍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김제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79FFC6D-F338-D0F2-7DF1-55A5A6654B02}"/>
                </a:ext>
              </a:extLst>
            </p:cNvPr>
            <p:cNvSpPr/>
            <p:nvPr/>
          </p:nvSpPr>
          <p:spPr>
            <a:xfrm>
              <a:off x="5567988" y="274537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고창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부안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F583C67-24EF-9284-D532-FF2D9C9691D6}"/>
                </a:ext>
              </a:extLst>
            </p:cNvPr>
            <p:cNvSpPr/>
            <p:nvPr/>
          </p:nvSpPr>
          <p:spPr>
            <a:xfrm>
              <a:off x="5567988" y="543614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전주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군산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3799FDF-D92C-FCD7-A50F-BE95EE38C30E}"/>
                </a:ext>
              </a:extLst>
            </p:cNvPr>
            <p:cNvSpPr/>
            <p:nvPr/>
          </p:nvSpPr>
          <p:spPr>
            <a:xfrm>
              <a:off x="5567988" y="582251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전북투어패스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0B27098-300E-8ED9-A382-C057E871A8EB}"/>
                </a:ext>
              </a:extLst>
            </p:cNvPr>
            <p:cNvSpPr/>
            <p:nvPr/>
          </p:nvSpPr>
          <p:spPr>
            <a:xfrm>
              <a:off x="5567987" y="620486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새만금코스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A52D9B-F576-79CE-A61A-BBD09FF4B143}"/>
              </a:ext>
            </a:extLst>
          </p:cNvPr>
          <p:cNvSpPr/>
          <p:nvPr/>
        </p:nvSpPr>
        <p:spPr>
          <a:xfrm>
            <a:off x="353928" y="637637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80B24-38CA-3766-868D-7B035EE5C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07" y="2355259"/>
            <a:ext cx="2616115" cy="17756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087261-2797-C99D-3FE2-09EC6A3212D9}"/>
              </a:ext>
            </a:extLst>
          </p:cNvPr>
          <p:cNvSpPr/>
          <p:nvPr/>
        </p:nvSpPr>
        <p:spPr>
          <a:xfrm flipV="1">
            <a:off x="7152236" y="2322261"/>
            <a:ext cx="2656486" cy="1835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E446A1-CC1D-4246-A160-852B41BF0F83}"/>
              </a:ext>
            </a:extLst>
          </p:cNvPr>
          <p:cNvSpPr/>
          <p:nvPr/>
        </p:nvSpPr>
        <p:spPr>
          <a:xfrm>
            <a:off x="6822234" y="308286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FF179-82B0-F401-7C5F-40FD1AA9318C}"/>
              </a:ext>
            </a:extLst>
          </p:cNvPr>
          <p:cNvSpPr/>
          <p:nvPr/>
        </p:nvSpPr>
        <p:spPr>
          <a:xfrm>
            <a:off x="9918714" y="1649190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24A3C6-5732-8DB9-4A3E-016C3ADF9821}"/>
              </a:ext>
            </a:extLst>
          </p:cNvPr>
          <p:cNvSpPr/>
          <p:nvPr/>
        </p:nvSpPr>
        <p:spPr>
          <a:xfrm>
            <a:off x="9907215" y="1649190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23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68646F-1894-4BED-88FC-46072E9637B2}"/>
              </a:ext>
            </a:extLst>
          </p:cNvPr>
          <p:cNvSpPr/>
          <p:nvPr/>
        </p:nvSpPr>
        <p:spPr>
          <a:xfrm>
            <a:off x="1959999" y="1966005"/>
            <a:ext cx="8037863" cy="1675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679670-E8EF-4CC7-9C6B-FD21F325EB3F}"/>
              </a:ext>
            </a:extLst>
          </p:cNvPr>
          <p:cNvSpPr/>
          <p:nvPr/>
        </p:nvSpPr>
        <p:spPr>
          <a:xfrm>
            <a:off x="1976151" y="1624716"/>
            <a:ext cx="103548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chemeClr val="tx1"/>
                </a:solidFill>
              </a:rPr>
              <a:t>고창</a:t>
            </a:r>
            <a:r>
              <a:rPr lang="en-US" altLang="ko-KR" sz="1050" dirty="0">
                <a:solidFill>
                  <a:schemeClr val="tx1"/>
                </a:solidFill>
              </a:rPr>
              <a:t>/</a:t>
            </a:r>
            <a:r>
              <a:rPr lang="ko-KR" altLang="en-US" sz="1050" dirty="0">
                <a:solidFill>
                  <a:schemeClr val="tx1"/>
                </a:solidFill>
              </a:rPr>
              <a:t>부안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38EC4E-FCB7-4754-B5CB-EDB3EE682A9B}"/>
              </a:ext>
            </a:extLst>
          </p:cNvPr>
          <p:cNvGrpSpPr/>
          <p:nvPr/>
        </p:nvGrpSpPr>
        <p:grpSpPr>
          <a:xfrm>
            <a:off x="2050867" y="2046450"/>
            <a:ext cx="2364171" cy="1506690"/>
            <a:chOff x="8832372" y="1800225"/>
            <a:chExt cx="4181472" cy="1809750"/>
          </a:xfrm>
          <a:solidFill>
            <a:schemeClr val="bg1">
              <a:lumMod val="85000"/>
            </a:schemeClr>
          </a:solidFill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E9634E46-1D1D-4622-84BC-4F04A809B0C5}"/>
                </a:ext>
              </a:extLst>
            </p:cNvPr>
            <p:cNvSpPr/>
            <p:nvPr/>
          </p:nvSpPr>
          <p:spPr>
            <a:xfrm>
              <a:off x="8841895" y="1800225"/>
              <a:ext cx="4171949" cy="1809750"/>
            </a:xfrm>
            <a:prstGeom prst="flowChartProcess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4446814-30EC-4313-BAD6-55A55E4E428C}"/>
                </a:ext>
              </a:extLst>
            </p:cNvPr>
            <p:cNvCxnSpPr/>
            <p:nvPr/>
          </p:nvCxnSpPr>
          <p:spPr>
            <a:xfrm>
              <a:off x="8832372" y="1800225"/>
              <a:ext cx="4171949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423C62F-49E9-4EFD-9C72-C49B4449695F}"/>
                </a:ext>
              </a:extLst>
            </p:cNvPr>
            <p:cNvCxnSpPr/>
            <p:nvPr/>
          </p:nvCxnSpPr>
          <p:spPr>
            <a:xfrm flipH="1">
              <a:off x="8841895" y="1800225"/>
              <a:ext cx="4162427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5D789A9-7EF0-4265-85AD-242D564A2D0B}"/>
              </a:ext>
            </a:extLst>
          </p:cNvPr>
          <p:cNvSpPr txBox="1"/>
          <p:nvPr/>
        </p:nvSpPr>
        <p:spPr>
          <a:xfrm>
            <a:off x="4539103" y="2043910"/>
            <a:ext cx="22168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전라북도 순환관광 </a:t>
            </a:r>
            <a:r>
              <a:rPr lang="en-US" altLang="ko-KR" sz="1100" dirty="0"/>
              <a:t>[</a:t>
            </a:r>
            <a:r>
              <a:rPr lang="ko-KR" altLang="en-US" sz="1100" dirty="0"/>
              <a:t>고창</a:t>
            </a:r>
            <a:r>
              <a:rPr lang="en-US" altLang="ko-KR" sz="1100" dirty="0"/>
              <a:t>/</a:t>
            </a:r>
            <a:r>
              <a:rPr lang="ko-KR" altLang="en-US" sz="1100" dirty="0"/>
              <a:t>부안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BC2E85-2132-4B1A-B4CC-260CFF422371}"/>
              </a:ext>
            </a:extLst>
          </p:cNvPr>
          <p:cNvSpPr/>
          <p:nvPr/>
        </p:nvSpPr>
        <p:spPr>
          <a:xfrm>
            <a:off x="4607715" y="231833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여행기간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A97EDD2-85D2-4D69-BCEC-87A2FE0635AE}"/>
              </a:ext>
            </a:extLst>
          </p:cNvPr>
          <p:cNvSpPr/>
          <p:nvPr/>
        </p:nvSpPr>
        <p:spPr>
          <a:xfrm>
            <a:off x="4607715" y="258105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포함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25D0983-F419-459F-A925-9759A8E5BDB8}"/>
              </a:ext>
            </a:extLst>
          </p:cNvPr>
          <p:cNvSpPr/>
          <p:nvPr/>
        </p:nvSpPr>
        <p:spPr>
          <a:xfrm>
            <a:off x="4607715" y="2869069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방문도시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12047-E849-40C2-92D3-ECAFE5D1EFB3}"/>
              </a:ext>
            </a:extLst>
          </p:cNvPr>
          <p:cNvSpPr txBox="1"/>
          <p:nvPr/>
        </p:nvSpPr>
        <p:spPr>
          <a:xfrm>
            <a:off x="5307072" y="2291802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r>
              <a:rPr lang="ko-KR" altLang="en-US" sz="1100" dirty="0"/>
              <a:t>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A5FD6D-1884-4757-852E-D94CAD1C8934}"/>
              </a:ext>
            </a:extLst>
          </p:cNvPr>
          <p:cNvSpPr txBox="1"/>
          <p:nvPr/>
        </p:nvSpPr>
        <p:spPr>
          <a:xfrm>
            <a:off x="5297525" y="2586343"/>
            <a:ext cx="1983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</a:t>
            </a:r>
            <a:r>
              <a:rPr lang="ko-KR" altLang="en-US" sz="1100" dirty="0" err="1"/>
              <a:t>전일정</a:t>
            </a:r>
            <a:r>
              <a:rPr lang="ko-KR" altLang="en-US" sz="1100" dirty="0"/>
              <a:t> 전용차량 </a:t>
            </a:r>
            <a:r>
              <a:rPr lang="en-US" altLang="ko-KR" sz="1100" dirty="0"/>
              <a:t>-</a:t>
            </a:r>
            <a:r>
              <a:rPr lang="ko-KR" altLang="en-US" sz="1100" dirty="0"/>
              <a:t>인솔자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943009-ADBB-4FD2-867F-4206CF8D4AA7}"/>
              </a:ext>
            </a:extLst>
          </p:cNvPr>
          <p:cNvSpPr txBox="1"/>
          <p:nvPr/>
        </p:nvSpPr>
        <p:spPr>
          <a:xfrm>
            <a:off x="5307072" y="2842537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고창</a:t>
            </a:r>
            <a:r>
              <a:rPr lang="en-US" altLang="ko-KR" sz="1100" dirty="0"/>
              <a:t>/</a:t>
            </a:r>
            <a:r>
              <a:rPr lang="ko-KR" altLang="en-US" sz="1100" dirty="0"/>
              <a:t>부안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E03641-9E87-4EC4-A065-56144EEA3876}"/>
              </a:ext>
            </a:extLst>
          </p:cNvPr>
          <p:cNvGrpSpPr/>
          <p:nvPr/>
        </p:nvGrpSpPr>
        <p:grpSpPr>
          <a:xfrm>
            <a:off x="8701291" y="2091585"/>
            <a:ext cx="1191156" cy="234618"/>
            <a:chOff x="9067800" y="4086225"/>
            <a:chExt cx="590550" cy="234618"/>
          </a:xfrm>
        </p:grpSpPr>
        <p:sp>
          <p:nvSpPr>
            <p:cNvPr id="56" name="모서리가 둥근 직사각형 118">
              <a:extLst>
                <a:ext uri="{FF2B5EF4-FFF2-40B4-BE49-F238E27FC236}">
                  <a16:creationId xmlns:a16="http://schemas.microsoft.com/office/drawing/2014/main" id="{FFC8BAA3-70DD-4B20-A62C-40EB5D6EDC22}"/>
                </a:ext>
              </a:extLst>
            </p:cNvPr>
            <p:cNvSpPr/>
            <p:nvPr/>
          </p:nvSpPr>
          <p:spPr>
            <a:xfrm>
              <a:off x="9067800" y="4086225"/>
              <a:ext cx="590550" cy="2190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9000">
                  <a:schemeClr val="bg1"/>
                </a:gs>
              </a:gsLst>
              <a:lin ang="162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0ED4EA-4FB3-4DF4-A21B-09E673465627}"/>
                </a:ext>
              </a:extLst>
            </p:cNvPr>
            <p:cNvSpPr txBox="1"/>
            <p:nvPr/>
          </p:nvSpPr>
          <p:spPr>
            <a:xfrm>
              <a:off x="9097489" y="4090011"/>
              <a:ext cx="4539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solidFill>
                    <a:prstClr val="black"/>
                  </a:solidFill>
                </a:rPr>
                <a:t>캘린더 열기 ↓ 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FCD25DB-2D75-4EC1-9327-F5A9CD26BE97}"/>
              </a:ext>
            </a:extLst>
          </p:cNvPr>
          <p:cNvCxnSpPr>
            <a:cxnSpLocks/>
          </p:cNvCxnSpPr>
          <p:nvPr/>
        </p:nvCxnSpPr>
        <p:spPr>
          <a:xfrm flipV="1">
            <a:off x="4607715" y="3229830"/>
            <a:ext cx="5284732" cy="2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DAD29A-A2B7-49AC-A045-BFE7B3F38D6C}"/>
              </a:ext>
            </a:extLst>
          </p:cNvPr>
          <p:cNvSpPr txBox="1"/>
          <p:nvPr/>
        </p:nvSpPr>
        <p:spPr>
          <a:xfrm>
            <a:off x="8106488" y="3282591"/>
            <a:ext cx="235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대표요금 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10,000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04DB82-1E4E-4A61-B53C-52CF8D898C28}"/>
              </a:ext>
            </a:extLst>
          </p:cNvPr>
          <p:cNvGrpSpPr/>
          <p:nvPr/>
        </p:nvGrpSpPr>
        <p:grpSpPr>
          <a:xfrm>
            <a:off x="320074" y="515932"/>
            <a:ext cx="9671214" cy="1037644"/>
            <a:chOff x="320074" y="515932"/>
            <a:chExt cx="8037863" cy="103764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0A6FB67-702B-4197-9673-71E2B1962FBD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69A6D3C-873C-4A6C-97FF-31F370E57587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59E1B8-DC9A-4D9D-AE0A-1820AF418665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B8D6BA2-9949-4856-A995-8A11C5412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D7289F-C44C-4D3A-8BFB-14D7B43F4CB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22278FB-DA1E-414A-B311-EF40A803210F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3AD3A8-C0BD-481E-81B1-F1D38E132395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95D112C-F920-4D9F-8BF1-ABD5605BBC51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067DD0-2816-4639-BD32-FA0EC1DE1541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3DD222-F742-4D19-8FE8-E0CADE70245C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7E4FCA-309D-4B5B-AFBF-55673490E530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DBD496-EFA4-4095-AE73-20E4CE881F88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D5E8B1-601E-489D-8FEA-C589F2D5EDC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C9F6BE-0A20-40B2-9ECC-AADAA1C047BE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88F74B-E879-4985-9E0C-CD8804E8B9B4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84AD-4D2D-4AA6-AD5D-4D1D3FD9ED0A}"/>
              </a:ext>
            </a:extLst>
          </p:cNvPr>
          <p:cNvSpPr/>
          <p:nvPr/>
        </p:nvSpPr>
        <p:spPr>
          <a:xfrm>
            <a:off x="2028832" y="1994181"/>
            <a:ext cx="2414375" cy="1581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6D933F7-6839-47AB-81E0-03961CEA391D}"/>
              </a:ext>
            </a:extLst>
          </p:cNvPr>
          <p:cNvSpPr/>
          <p:nvPr/>
        </p:nvSpPr>
        <p:spPr>
          <a:xfrm>
            <a:off x="1784080" y="2721729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B9DB9CF-3405-4AFA-97D0-D268EBDA1C3F}"/>
              </a:ext>
            </a:extLst>
          </p:cNvPr>
          <p:cNvSpPr/>
          <p:nvPr/>
        </p:nvSpPr>
        <p:spPr>
          <a:xfrm>
            <a:off x="8655713" y="2013356"/>
            <a:ext cx="1282425" cy="36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5AE0286-1364-48D7-8014-02FADB9703A0}"/>
              </a:ext>
            </a:extLst>
          </p:cNvPr>
          <p:cNvSpPr/>
          <p:nvPr/>
        </p:nvSpPr>
        <p:spPr>
          <a:xfrm>
            <a:off x="8386605" y="2056823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A56B34-5D94-49EE-AFC7-4ABE730B4DF0}"/>
              </a:ext>
            </a:extLst>
          </p:cNvPr>
          <p:cNvSpPr/>
          <p:nvPr/>
        </p:nvSpPr>
        <p:spPr>
          <a:xfrm>
            <a:off x="8106489" y="3272529"/>
            <a:ext cx="1831650" cy="36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645862A-C882-46BF-B3C3-F6DA90BA36D9}"/>
              </a:ext>
            </a:extLst>
          </p:cNvPr>
          <p:cNvSpPr/>
          <p:nvPr/>
        </p:nvSpPr>
        <p:spPr>
          <a:xfrm>
            <a:off x="7827814" y="3321008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E620E344-088A-43D0-8A31-0E0BECCD4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002536"/>
              </p:ext>
            </p:extLst>
          </p:nvPr>
        </p:nvGraphicFramePr>
        <p:xfrm>
          <a:off x="283492" y="96219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서브 카테고리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70C2125-2E05-9A51-FD95-861B8D631711}"/>
              </a:ext>
            </a:extLst>
          </p:cNvPr>
          <p:cNvSpPr/>
          <p:nvPr/>
        </p:nvSpPr>
        <p:spPr>
          <a:xfrm>
            <a:off x="356374" y="172515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98F2D-F486-7263-DCBF-F47B99D0EA8A}"/>
              </a:ext>
            </a:extLst>
          </p:cNvPr>
          <p:cNvSpPr/>
          <p:nvPr/>
        </p:nvSpPr>
        <p:spPr>
          <a:xfrm>
            <a:off x="356374" y="479437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50A44-CDA8-1621-810B-6B26964F7A72}"/>
              </a:ext>
            </a:extLst>
          </p:cNvPr>
          <p:cNvSpPr/>
          <p:nvPr/>
        </p:nvSpPr>
        <p:spPr>
          <a:xfrm>
            <a:off x="357911" y="5320128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383B9-A5C0-1727-20DC-869460315D16}"/>
              </a:ext>
            </a:extLst>
          </p:cNvPr>
          <p:cNvSpPr/>
          <p:nvPr/>
        </p:nvSpPr>
        <p:spPr>
          <a:xfrm>
            <a:off x="356374" y="5837654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684DC5E-0CBF-CA74-1429-B8F8FCDE137E}"/>
              </a:ext>
            </a:extLst>
          </p:cNvPr>
          <p:cNvGrpSpPr/>
          <p:nvPr/>
        </p:nvGrpSpPr>
        <p:grpSpPr>
          <a:xfrm>
            <a:off x="353928" y="2108513"/>
            <a:ext cx="1248955" cy="2564039"/>
            <a:chOff x="5567987" y="2351910"/>
            <a:chExt cx="1056022" cy="423836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16070AD-8CB6-3E98-1B6B-A6365337323C}"/>
                </a:ext>
              </a:extLst>
            </p:cNvPr>
            <p:cNvSpPr/>
            <p:nvPr/>
          </p:nvSpPr>
          <p:spPr>
            <a:xfrm>
              <a:off x="5567990" y="235191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A78A6DB-64C3-2E3D-1355-6F59B5DC6172}"/>
                </a:ext>
              </a:extLst>
            </p:cNvPr>
            <p:cNvSpPr/>
            <p:nvPr/>
          </p:nvSpPr>
          <p:spPr>
            <a:xfrm>
              <a:off x="5567989" y="505993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임실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순창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E6D3A73-A675-76CC-A07E-421C1DA09761}"/>
                </a:ext>
              </a:extLst>
            </p:cNvPr>
            <p:cNvSpPr/>
            <p:nvPr/>
          </p:nvSpPr>
          <p:spPr>
            <a:xfrm>
              <a:off x="5567989" y="312272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무주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진안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6251F7C-EFE3-9D62-24BE-44A95A89515D}"/>
                </a:ext>
              </a:extLst>
            </p:cNvPr>
            <p:cNvSpPr/>
            <p:nvPr/>
          </p:nvSpPr>
          <p:spPr>
            <a:xfrm>
              <a:off x="5567989" y="350813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임실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진안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724D7A3-60FC-D78B-D5D8-EC2A778E87CC}"/>
                </a:ext>
              </a:extLst>
            </p:cNvPr>
            <p:cNvSpPr/>
            <p:nvPr/>
          </p:nvSpPr>
          <p:spPr>
            <a:xfrm>
              <a:off x="5567989" y="3893542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장수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남원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167DB6B-E76B-A8B8-0836-2891E9387FFF}"/>
                </a:ext>
              </a:extLst>
            </p:cNvPr>
            <p:cNvSpPr/>
            <p:nvPr/>
          </p:nvSpPr>
          <p:spPr>
            <a:xfrm>
              <a:off x="5567989" y="428912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익산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완주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7C878A4-B5F1-214E-848E-00521D5F77FC}"/>
                </a:ext>
              </a:extLst>
            </p:cNvPr>
            <p:cNvSpPr/>
            <p:nvPr/>
          </p:nvSpPr>
          <p:spPr>
            <a:xfrm>
              <a:off x="5567989" y="4674528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정읍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김제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79FFC6D-F338-D0F2-7DF1-55A5A6654B02}"/>
                </a:ext>
              </a:extLst>
            </p:cNvPr>
            <p:cNvSpPr/>
            <p:nvPr/>
          </p:nvSpPr>
          <p:spPr>
            <a:xfrm>
              <a:off x="5567988" y="274537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고창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부안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F583C67-24EF-9284-D532-FF2D9C9691D6}"/>
                </a:ext>
              </a:extLst>
            </p:cNvPr>
            <p:cNvSpPr/>
            <p:nvPr/>
          </p:nvSpPr>
          <p:spPr>
            <a:xfrm>
              <a:off x="5567988" y="543614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전주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군산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3799FDF-D92C-FCD7-A50F-BE95EE38C30E}"/>
                </a:ext>
              </a:extLst>
            </p:cNvPr>
            <p:cNvSpPr/>
            <p:nvPr/>
          </p:nvSpPr>
          <p:spPr>
            <a:xfrm>
              <a:off x="5567988" y="582251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전북투어패스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0B27098-300E-8ED9-A382-C057E871A8EB}"/>
                </a:ext>
              </a:extLst>
            </p:cNvPr>
            <p:cNvSpPr/>
            <p:nvPr/>
          </p:nvSpPr>
          <p:spPr>
            <a:xfrm>
              <a:off x="5567987" y="620486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새만금코스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A92B20-EF72-43C7-754B-3B9F11D09A1F}"/>
              </a:ext>
            </a:extLst>
          </p:cNvPr>
          <p:cNvSpPr/>
          <p:nvPr/>
        </p:nvSpPr>
        <p:spPr>
          <a:xfrm>
            <a:off x="355808" y="2329651"/>
            <a:ext cx="1210038" cy="251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7DD8930C-9923-2C45-EB78-B2729AB04B62}"/>
              </a:ext>
            </a:extLst>
          </p:cNvPr>
          <p:cNvSpPr/>
          <p:nvPr/>
        </p:nvSpPr>
        <p:spPr>
          <a:xfrm>
            <a:off x="55099" y="2335497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A52D9B-F576-79CE-A61A-BBD09FF4B143}"/>
              </a:ext>
            </a:extLst>
          </p:cNvPr>
          <p:cNvSpPr/>
          <p:nvPr/>
        </p:nvSpPr>
        <p:spPr>
          <a:xfrm>
            <a:off x="343621" y="637637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8774D9-CB4C-A903-5FEA-510F46046173}"/>
              </a:ext>
            </a:extLst>
          </p:cNvPr>
          <p:cNvSpPr/>
          <p:nvPr/>
        </p:nvSpPr>
        <p:spPr>
          <a:xfrm>
            <a:off x="1976151" y="1659394"/>
            <a:ext cx="775438" cy="250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051B43A-DA41-66CA-4AFE-7C97395A7F2D}"/>
              </a:ext>
            </a:extLst>
          </p:cNvPr>
          <p:cNvSpPr/>
          <p:nvPr/>
        </p:nvSpPr>
        <p:spPr>
          <a:xfrm>
            <a:off x="1694567" y="1658319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CB1FA61-BEC6-6206-0D71-1CF4A00DA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20361"/>
              </p:ext>
            </p:extLst>
          </p:nvPr>
        </p:nvGraphicFramePr>
        <p:xfrm>
          <a:off x="10349223" y="1200581"/>
          <a:ext cx="1484960" cy="556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6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5288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하위 카테고리 중 선택된 카테고리의 이름 출력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위치에 맞는 사진 입력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사진 클릭 시 상세 정보 페이지로 이동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 열기를 눌러 캘린더 호출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4.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설정된 요금 입력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5.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서브 카테고리 선택을 통해 빠른 페이지 전환 가능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08316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이런 페이지를 하위 카테고리의 개수 만큼 제작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21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68646F-1894-4BED-88FC-46072E9637B2}"/>
              </a:ext>
            </a:extLst>
          </p:cNvPr>
          <p:cNvSpPr/>
          <p:nvPr/>
        </p:nvSpPr>
        <p:spPr>
          <a:xfrm>
            <a:off x="1959999" y="1966005"/>
            <a:ext cx="8037863" cy="16753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679670-E8EF-4CC7-9C6B-FD21F325EB3F}"/>
              </a:ext>
            </a:extLst>
          </p:cNvPr>
          <p:cNvSpPr/>
          <p:nvPr/>
        </p:nvSpPr>
        <p:spPr>
          <a:xfrm>
            <a:off x="1976151" y="1624716"/>
            <a:ext cx="103548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solidFill>
                  <a:schemeClr val="tx1"/>
                </a:solidFill>
              </a:rPr>
              <a:t>고창</a:t>
            </a:r>
            <a:r>
              <a:rPr lang="en-US" altLang="ko-KR" sz="1050" dirty="0">
                <a:solidFill>
                  <a:schemeClr val="tx1"/>
                </a:solidFill>
              </a:rPr>
              <a:t>/</a:t>
            </a:r>
            <a:r>
              <a:rPr lang="ko-KR" altLang="en-US" sz="1050" dirty="0">
                <a:solidFill>
                  <a:schemeClr val="tx1"/>
                </a:solidFill>
              </a:rPr>
              <a:t>부안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38EC4E-FCB7-4754-B5CB-EDB3EE682A9B}"/>
              </a:ext>
            </a:extLst>
          </p:cNvPr>
          <p:cNvGrpSpPr/>
          <p:nvPr/>
        </p:nvGrpSpPr>
        <p:grpSpPr>
          <a:xfrm>
            <a:off x="2050867" y="2046450"/>
            <a:ext cx="2364171" cy="1506690"/>
            <a:chOff x="8832372" y="1800225"/>
            <a:chExt cx="4181472" cy="1809750"/>
          </a:xfrm>
          <a:solidFill>
            <a:schemeClr val="bg1">
              <a:lumMod val="85000"/>
            </a:schemeClr>
          </a:solidFill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E9634E46-1D1D-4622-84BC-4F04A809B0C5}"/>
                </a:ext>
              </a:extLst>
            </p:cNvPr>
            <p:cNvSpPr/>
            <p:nvPr/>
          </p:nvSpPr>
          <p:spPr>
            <a:xfrm>
              <a:off x="8841895" y="1800225"/>
              <a:ext cx="4171949" cy="1809750"/>
            </a:xfrm>
            <a:prstGeom prst="flowChartProcess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4446814-30EC-4313-BAD6-55A55E4E428C}"/>
                </a:ext>
              </a:extLst>
            </p:cNvPr>
            <p:cNvCxnSpPr/>
            <p:nvPr/>
          </p:nvCxnSpPr>
          <p:spPr>
            <a:xfrm>
              <a:off x="8832372" y="1800225"/>
              <a:ext cx="4171949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423C62F-49E9-4EFD-9C72-C49B4449695F}"/>
                </a:ext>
              </a:extLst>
            </p:cNvPr>
            <p:cNvCxnSpPr/>
            <p:nvPr/>
          </p:nvCxnSpPr>
          <p:spPr>
            <a:xfrm flipH="1">
              <a:off x="8841895" y="1800225"/>
              <a:ext cx="4162427" cy="180975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5D789A9-7EF0-4265-85AD-242D564A2D0B}"/>
              </a:ext>
            </a:extLst>
          </p:cNvPr>
          <p:cNvSpPr txBox="1"/>
          <p:nvPr/>
        </p:nvSpPr>
        <p:spPr>
          <a:xfrm>
            <a:off x="4539103" y="2043910"/>
            <a:ext cx="22168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전라북도 순환관광 </a:t>
            </a:r>
            <a:r>
              <a:rPr lang="en-US" altLang="ko-KR" sz="1100" dirty="0"/>
              <a:t>[</a:t>
            </a:r>
            <a:r>
              <a:rPr lang="ko-KR" altLang="en-US" sz="1100" dirty="0"/>
              <a:t>고창</a:t>
            </a:r>
            <a:r>
              <a:rPr lang="en-US" altLang="ko-KR" sz="1100" dirty="0"/>
              <a:t>/</a:t>
            </a:r>
            <a:r>
              <a:rPr lang="ko-KR" altLang="en-US" sz="1100" dirty="0"/>
              <a:t>부안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BC2E85-2132-4B1A-B4CC-260CFF422371}"/>
              </a:ext>
            </a:extLst>
          </p:cNvPr>
          <p:cNvSpPr/>
          <p:nvPr/>
        </p:nvSpPr>
        <p:spPr>
          <a:xfrm>
            <a:off x="4607715" y="231833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여행기간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A97EDD2-85D2-4D69-BCEC-87A2FE0635AE}"/>
              </a:ext>
            </a:extLst>
          </p:cNvPr>
          <p:cNvSpPr/>
          <p:nvPr/>
        </p:nvSpPr>
        <p:spPr>
          <a:xfrm>
            <a:off x="4607715" y="2581054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포함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25D0983-F419-459F-A925-9759A8E5BDB8}"/>
              </a:ext>
            </a:extLst>
          </p:cNvPr>
          <p:cNvSpPr/>
          <p:nvPr/>
        </p:nvSpPr>
        <p:spPr>
          <a:xfrm>
            <a:off x="4607715" y="2869069"/>
            <a:ext cx="689810" cy="2085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방문도시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12047-E849-40C2-92D3-ECAFE5D1EFB3}"/>
              </a:ext>
            </a:extLst>
          </p:cNvPr>
          <p:cNvSpPr txBox="1"/>
          <p:nvPr/>
        </p:nvSpPr>
        <p:spPr>
          <a:xfrm>
            <a:off x="5307072" y="2291802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r>
              <a:rPr lang="ko-KR" altLang="en-US" sz="1100" dirty="0"/>
              <a:t>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A5FD6D-1884-4757-852E-D94CAD1C8934}"/>
              </a:ext>
            </a:extLst>
          </p:cNvPr>
          <p:cNvSpPr txBox="1"/>
          <p:nvPr/>
        </p:nvSpPr>
        <p:spPr>
          <a:xfrm>
            <a:off x="5297525" y="2586343"/>
            <a:ext cx="1983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</a:t>
            </a:r>
            <a:r>
              <a:rPr lang="ko-KR" altLang="en-US" sz="1100" dirty="0" err="1"/>
              <a:t>전일정</a:t>
            </a:r>
            <a:r>
              <a:rPr lang="ko-KR" altLang="en-US" sz="1100" dirty="0"/>
              <a:t> 전용차량 </a:t>
            </a:r>
            <a:r>
              <a:rPr lang="en-US" altLang="ko-KR" sz="1100" dirty="0"/>
              <a:t>-</a:t>
            </a:r>
            <a:r>
              <a:rPr lang="ko-KR" altLang="en-US" sz="1100" dirty="0"/>
              <a:t>인솔자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943009-ADBB-4FD2-867F-4206CF8D4AA7}"/>
              </a:ext>
            </a:extLst>
          </p:cNvPr>
          <p:cNvSpPr txBox="1"/>
          <p:nvPr/>
        </p:nvSpPr>
        <p:spPr>
          <a:xfrm>
            <a:off x="5307072" y="2842537"/>
            <a:ext cx="994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고창</a:t>
            </a:r>
            <a:r>
              <a:rPr lang="en-US" altLang="ko-KR" sz="1100" dirty="0"/>
              <a:t>/</a:t>
            </a:r>
            <a:r>
              <a:rPr lang="ko-KR" altLang="en-US" sz="1100" dirty="0"/>
              <a:t>부안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FCD25DB-2D75-4EC1-9327-F5A9CD26BE97}"/>
              </a:ext>
            </a:extLst>
          </p:cNvPr>
          <p:cNvCxnSpPr>
            <a:cxnSpLocks/>
          </p:cNvCxnSpPr>
          <p:nvPr/>
        </p:nvCxnSpPr>
        <p:spPr>
          <a:xfrm flipV="1">
            <a:off x="4607715" y="3229830"/>
            <a:ext cx="5284732" cy="2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DAD29A-A2B7-49AC-A045-BFE7B3F38D6C}"/>
              </a:ext>
            </a:extLst>
          </p:cNvPr>
          <p:cNvSpPr txBox="1"/>
          <p:nvPr/>
        </p:nvSpPr>
        <p:spPr>
          <a:xfrm>
            <a:off x="8106488" y="3282591"/>
            <a:ext cx="235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대표요금 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10,000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04DB82-1E4E-4A61-B53C-52CF8D898C28}"/>
              </a:ext>
            </a:extLst>
          </p:cNvPr>
          <p:cNvGrpSpPr/>
          <p:nvPr/>
        </p:nvGrpSpPr>
        <p:grpSpPr>
          <a:xfrm>
            <a:off x="320074" y="515932"/>
            <a:ext cx="9671214" cy="1037644"/>
            <a:chOff x="320074" y="515932"/>
            <a:chExt cx="8037863" cy="103764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0A6FB67-702B-4197-9673-71E2B1962FBD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69A6D3C-873C-4A6C-97FF-31F370E57587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59E1B8-DC9A-4D9D-AE0A-1820AF418665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AB8D6BA2-9949-4856-A995-8A11C5412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D7289F-C44C-4D3A-8BFB-14D7B43F4CB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22278FB-DA1E-414A-B311-EF40A803210F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3AD3A8-C0BD-481E-81B1-F1D38E132395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95D112C-F920-4D9F-8BF1-ABD5605BBC51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067DD0-2816-4639-BD32-FA0EC1DE1541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3DD222-F742-4D19-8FE8-E0CADE70245C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7E4FCA-309D-4B5B-AFBF-55673490E530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DBD496-EFA4-4095-AE73-20E4CE881F88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D5E8B1-601E-489D-8FEA-C589F2D5EDC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C9F6BE-0A20-40B2-9ECC-AADAA1C047BE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E88F74B-E879-4985-9E0C-CD8804E8B9B4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E620E344-088A-43D0-8A31-0E0BECCD4D7B}"/>
              </a:ext>
            </a:extLst>
          </p:cNvPr>
          <p:cNvGraphicFramePr>
            <a:graphicFrameLocks noGrp="1"/>
          </p:cNvGraphicFramePr>
          <p:nvPr/>
        </p:nvGraphicFramePr>
        <p:xfrm>
          <a:off x="283492" y="96219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서브 카테고리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70C2125-2E05-9A51-FD95-861B8D631711}"/>
              </a:ext>
            </a:extLst>
          </p:cNvPr>
          <p:cNvSpPr/>
          <p:nvPr/>
        </p:nvSpPr>
        <p:spPr>
          <a:xfrm>
            <a:off x="356374" y="172515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98F2D-F486-7263-DCBF-F47B99D0EA8A}"/>
              </a:ext>
            </a:extLst>
          </p:cNvPr>
          <p:cNvSpPr/>
          <p:nvPr/>
        </p:nvSpPr>
        <p:spPr>
          <a:xfrm>
            <a:off x="356374" y="4794372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50A44-CDA8-1621-810B-6B26964F7A72}"/>
              </a:ext>
            </a:extLst>
          </p:cNvPr>
          <p:cNvSpPr/>
          <p:nvPr/>
        </p:nvSpPr>
        <p:spPr>
          <a:xfrm>
            <a:off x="357911" y="5320128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383B9-A5C0-1727-20DC-869460315D16}"/>
              </a:ext>
            </a:extLst>
          </p:cNvPr>
          <p:cNvSpPr/>
          <p:nvPr/>
        </p:nvSpPr>
        <p:spPr>
          <a:xfrm>
            <a:off x="356374" y="5837654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684DC5E-0CBF-CA74-1429-B8F8FCDE137E}"/>
              </a:ext>
            </a:extLst>
          </p:cNvPr>
          <p:cNvGrpSpPr/>
          <p:nvPr/>
        </p:nvGrpSpPr>
        <p:grpSpPr>
          <a:xfrm>
            <a:off x="353928" y="2108513"/>
            <a:ext cx="1248955" cy="2564039"/>
            <a:chOff x="5567987" y="2351910"/>
            <a:chExt cx="1056022" cy="423836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16070AD-8CB6-3E98-1B6B-A6365337323C}"/>
                </a:ext>
              </a:extLst>
            </p:cNvPr>
            <p:cNvSpPr/>
            <p:nvPr/>
          </p:nvSpPr>
          <p:spPr>
            <a:xfrm>
              <a:off x="5567990" y="235191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A78A6DB-64C3-2E3D-1355-6F59B5DC6172}"/>
                </a:ext>
              </a:extLst>
            </p:cNvPr>
            <p:cNvSpPr/>
            <p:nvPr/>
          </p:nvSpPr>
          <p:spPr>
            <a:xfrm>
              <a:off x="5567989" y="505993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임실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순창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E6D3A73-A675-76CC-A07E-421C1DA09761}"/>
                </a:ext>
              </a:extLst>
            </p:cNvPr>
            <p:cNvSpPr/>
            <p:nvPr/>
          </p:nvSpPr>
          <p:spPr>
            <a:xfrm>
              <a:off x="5567989" y="3122726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무주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진안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6251F7C-EFE3-9D62-24BE-44A95A89515D}"/>
                </a:ext>
              </a:extLst>
            </p:cNvPr>
            <p:cNvSpPr/>
            <p:nvPr/>
          </p:nvSpPr>
          <p:spPr>
            <a:xfrm>
              <a:off x="5567989" y="350813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임실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진안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724D7A3-60FC-D78B-D5D8-EC2A778E87CC}"/>
                </a:ext>
              </a:extLst>
            </p:cNvPr>
            <p:cNvSpPr/>
            <p:nvPr/>
          </p:nvSpPr>
          <p:spPr>
            <a:xfrm>
              <a:off x="5567989" y="3893542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장수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남원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167DB6B-E76B-A8B8-0836-2891E9387FFF}"/>
                </a:ext>
              </a:extLst>
            </p:cNvPr>
            <p:cNvSpPr/>
            <p:nvPr/>
          </p:nvSpPr>
          <p:spPr>
            <a:xfrm>
              <a:off x="5567989" y="428912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익산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완주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7C878A4-B5F1-214E-848E-00521D5F77FC}"/>
                </a:ext>
              </a:extLst>
            </p:cNvPr>
            <p:cNvSpPr/>
            <p:nvPr/>
          </p:nvSpPr>
          <p:spPr>
            <a:xfrm>
              <a:off x="5567989" y="4674528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정읍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김제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79FFC6D-F338-D0F2-7DF1-55A5A6654B02}"/>
                </a:ext>
              </a:extLst>
            </p:cNvPr>
            <p:cNvSpPr/>
            <p:nvPr/>
          </p:nvSpPr>
          <p:spPr>
            <a:xfrm>
              <a:off x="5567988" y="274537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고창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부안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F583C67-24EF-9284-D532-FF2D9C9691D6}"/>
                </a:ext>
              </a:extLst>
            </p:cNvPr>
            <p:cNvSpPr/>
            <p:nvPr/>
          </p:nvSpPr>
          <p:spPr>
            <a:xfrm>
              <a:off x="5567988" y="5436140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전주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군산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3799FDF-D92C-FCD7-A50F-BE95EE38C30E}"/>
                </a:ext>
              </a:extLst>
            </p:cNvPr>
            <p:cNvSpPr/>
            <p:nvPr/>
          </p:nvSpPr>
          <p:spPr>
            <a:xfrm>
              <a:off x="5567988" y="5822514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전북투어패스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0B27098-300E-8ED9-A382-C057E871A8EB}"/>
                </a:ext>
              </a:extLst>
            </p:cNvPr>
            <p:cNvSpPr/>
            <p:nvPr/>
          </p:nvSpPr>
          <p:spPr>
            <a:xfrm>
              <a:off x="5567987" y="6204867"/>
              <a:ext cx="1056019" cy="3854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새만금코스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A52D9B-F576-79CE-A61A-BBD09FF4B143}"/>
              </a:ext>
            </a:extLst>
          </p:cNvPr>
          <p:cNvSpPr/>
          <p:nvPr/>
        </p:nvSpPr>
        <p:spPr>
          <a:xfrm>
            <a:off x="343621" y="6376373"/>
            <a:ext cx="1244972" cy="385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카테고리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CB1FA61-BEC6-6206-0D71-1CF4A00DA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94273"/>
              </p:ext>
            </p:extLst>
          </p:nvPr>
        </p:nvGraphicFramePr>
        <p:xfrm>
          <a:off x="10349223" y="1200581"/>
          <a:ext cx="1484960" cy="556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6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5288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 열기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누를시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밑 캘린더 오픈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상세 페이지 이동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08316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이런 페이지를 하위 카테고리의 개수 만큼 제작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0C2A3E-C7A5-5684-4B03-3EA3EEBEAAAC}"/>
              </a:ext>
            </a:extLst>
          </p:cNvPr>
          <p:cNvGrpSpPr/>
          <p:nvPr/>
        </p:nvGrpSpPr>
        <p:grpSpPr>
          <a:xfrm>
            <a:off x="6988758" y="1995628"/>
            <a:ext cx="2986488" cy="2143992"/>
            <a:chOff x="5725627" y="4090388"/>
            <a:chExt cx="2986488" cy="214399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A790EE3-F613-1793-8DD4-1AA9CAFEF209}"/>
                </a:ext>
              </a:extLst>
            </p:cNvPr>
            <p:cNvGrpSpPr/>
            <p:nvPr/>
          </p:nvGrpSpPr>
          <p:grpSpPr>
            <a:xfrm>
              <a:off x="7449636" y="4168617"/>
              <a:ext cx="1191156" cy="234618"/>
              <a:chOff x="9067800" y="4086225"/>
              <a:chExt cx="590550" cy="234618"/>
            </a:xfrm>
          </p:grpSpPr>
          <p:sp>
            <p:nvSpPr>
              <p:cNvPr id="4" name="모서리가 둥근 직사각형 118">
                <a:extLst>
                  <a:ext uri="{FF2B5EF4-FFF2-40B4-BE49-F238E27FC236}">
                    <a16:creationId xmlns:a16="http://schemas.microsoft.com/office/drawing/2014/main" id="{66B02BEF-F0A5-8B79-3435-BBD538A90645}"/>
                  </a:ext>
                </a:extLst>
              </p:cNvPr>
              <p:cNvSpPr/>
              <p:nvPr/>
            </p:nvSpPr>
            <p:spPr>
              <a:xfrm>
                <a:off x="9067800" y="4086225"/>
                <a:ext cx="590550" cy="219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53D200-A381-EF64-4C88-E326519D954E}"/>
                  </a:ext>
                </a:extLst>
              </p:cNvPr>
              <p:cNvSpPr txBox="1"/>
              <p:nvPr/>
            </p:nvSpPr>
            <p:spPr>
              <a:xfrm>
                <a:off x="9097489" y="4090011"/>
                <a:ext cx="4539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900" dirty="0">
                    <a:solidFill>
                      <a:prstClr val="black"/>
                    </a:solidFill>
                  </a:rPr>
                  <a:t>캘린더 열기 ↓ </a:t>
                </a: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7B6DFF-F49E-A6EF-ABA9-03647192C8DB}"/>
                </a:ext>
              </a:extLst>
            </p:cNvPr>
            <p:cNvSpPr/>
            <p:nvPr/>
          </p:nvSpPr>
          <p:spPr>
            <a:xfrm>
              <a:off x="7404058" y="4090388"/>
              <a:ext cx="1282425" cy="3656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8D4C303-6A0A-6B0A-1B9A-C4C033FFD524}"/>
                </a:ext>
              </a:extLst>
            </p:cNvPr>
            <p:cNvSpPr/>
            <p:nvPr/>
          </p:nvSpPr>
          <p:spPr>
            <a:xfrm>
              <a:off x="7134950" y="4133855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3E2EC49-A0C1-95DF-949C-84B565B4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4432291"/>
              <a:ext cx="2616115" cy="177567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AAAB52-ACA4-DDCB-A15E-47569804B9D5}"/>
                </a:ext>
              </a:extLst>
            </p:cNvPr>
            <p:cNvSpPr/>
            <p:nvPr/>
          </p:nvSpPr>
          <p:spPr>
            <a:xfrm flipV="1">
              <a:off x="6055629" y="4399293"/>
              <a:ext cx="2656486" cy="18350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5ABBCE1-53C4-51E2-11EE-1B18F7D2B0EF}"/>
                </a:ext>
              </a:extLst>
            </p:cNvPr>
            <p:cNvSpPr/>
            <p:nvPr/>
          </p:nvSpPr>
          <p:spPr>
            <a:xfrm>
              <a:off x="5725627" y="5159896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381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65386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-1]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92946"/>
              </p:ext>
            </p:extLst>
          </p:nvPr>
        </p:nvGraphicFramePr>
        <p:xfrm>
          <a:off x="10180215" y="1200581"/>
          <a:ext cx="2011785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785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내용에 맞는 사진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좌우로 드래그 하면 다른 사진 표시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 시 당일을 기준으로 캘린더 출력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한번 더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캘린더 닫기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 시 당일을 기준으로 캘린더 출력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4.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당일을 기준으로 캘린더 호출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캘린더 닫힘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C40F3B7-56C9-320B-2FDB-E76C6BE35677}"/>
              </a:ext>
            </a:extLst>
          </p:cNvPr>
          <p:cNvGrpSpPr/>
          <p:nvPr/>
        </p:nvGrpSpPr>
        <p:grpSpPr>
          <a:xfrm>
            <a:off x="-54406" y="2378139"/>
            <a:ext cx="9983259" cy="2989244"/>
            <a:chOff x="-25593" y="2106632"/>
            <a:chExt cx="9983259" cy="298924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362ED2-46D3-4AEF-9C97-982247058E9F}"/>
                </a:ext>
              </a:extLst>
            </p:cNvPr>
            <p:cNvSpPr/>
            <p:nvPr/>
          </p:nvSpPr>
          <p:spPr>
            <a:xfrm>
              <a:off x="196956" y="2106632"/>
              <a:ext cx="9760710" cy="29892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D8DCEB6-F0A4-4C08-852F-EAE529C61459}"/>
                </a:ext>
              </a:extLst>
            </p:cNvPr>
            <p:cNvGrpSpPr/>
            <p:nvPr/>
          </p:nvGrpSpPr>
          <p:grpSpPr>
            <a:xfrm>
              <a:off x="286013" y="2219675"/>
              <a:ext cx="3857361" cy="2733325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순서도: 처리 35">
                <a:extLst>
                  <a:ext uri="{FF2B5EF4-FFF2-40B4-BE49-F238E27FC236}">
                    <a16:creationId xmlns:a16="http://schemas.microsoft.com/office/drawing/2014/main" id="{74445B46-758C-4ECF-8392-133DB282C5F5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7A5678F-E136-4393-B9E1-701D15733E69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F62574C-626B-4A93-9840-320EBA388D47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C392C7E-015B-46D7-A4BE-5467EF8B8DB0}"/>
                </a:ext>
              </a:extLst>
            </p:cNvPr>
            <p:cNvSpPr/>
            <p:nvPr/>
          </p:nvSpPr>
          <p:spPr>
            <a:xfrm>
              <a:off x="4302219" y="2233772"/>
              <a:ext cx="1056521" cy="3220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출발일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FDE13D4-E204-4E58-8875-D708130C4BF4}"/>
                </a:ext>
              </a:extLst>
            </p:cNvPr>
            <p:cNvSpPr/>
            <p:nvPr/>
          </p:nvSpPr>
          <p:spPr>
            <a:xfrm>
              <a:off x="4302219" y="2610563"/>
              <a:ext cx="1056521" cy="3220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도착일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251C8A-2E12-40DE-B793-8DE42982EC82}"/>
                </a:ext>
              </a:extLst>
            </p:cNvPr>
            <p:cNvSpPr txBox="1"/>
            <p:nvPr/>
          </p:nvSpPr>
          <p:spPr>
            <a:xfrm>
              <a:off x="5573344" y="2187568"/>
              <a:ext cx="837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FAE238-0BA5-45CC-8E73-2CA7500B7BBB}"/>
                </a:ext>
              </a:extLst>
            </p:cNvPr>
            <p:cNvSpPr txBox="1"/>
            <p:nvPr/>
          </p:nvSpPr>
          <p:spPr>
            <a:xfrm>
              <a:off x="5562139" y="2547424"/>
              <a:ext cx="837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88E723-4C55-4FC3-81C0-1957EFA516E6}"/>
                </a:ext>
              </a:extLst>
            </p:cNvPr>
            <p:cNvSpPr/>
            <p:nvPr/>
          </p:nvSpPr>
          <p:spPr>
            <a:xfrm>
              <a:off x="7284620" y="2239283"/>
              <a:ext cx="2326105" cy="73811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</a:rPr>
                <a:t>출발일 변경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2934B5D-3BBC-4DA6-A150-601B08A471B3}"/>
                </a:ext>
              </a:extLst>
            </p:cNvPr>
            <p:cNvSpPr/>
            <p:nvPr/>
          </p:nvSpPr>
          <p:spPr>
            <a:xfrm>
              <a:off x="208647" y="2128378"/>
              <a:ext cx="4068605" cy="29008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0E2AFD7-7C1D-404A-A339-A434CD66AEF0}"/>
                </a:ext>
              </a:extLst>
            </p:cNvPr>
            <p:cNvSpPr/>
            <p:nvPr/>
          </p:nvSpPr>
          <p:spPr>
            <a:xfrm>
              <a:off x="4277252" y="3004928"/>
              <a:ext cx="5409673" cy="20460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61D5068-15A9-4254-B7F4-F1924165CC4A}"/>
                </a:ext>
              </a:extLst>
            </p:cNvPr>
            <p:cNvSpPr/>
            <p:nvPr/>
          </p:nvSpPr>
          <p:spPr>
            <a:xfrm>
              <a:off x="4300442" y="2187568"/>
              <a:ext cx="1760027" cy="8173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C0E277E-C55D-4A46-B8AA-35076F40E061}"/>
                </a:ext>
              </a:extLst>
            </p:cNvPr>
            <p:cNvSpPr/>
            <p:nvPr/>
          </p:nvSpPr>
          <p:spPr>
            <a:xfrm>
              <a:off x="7188056" y="2186754"/>
              <a:ext cx="2522059" cy="8431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D8B5A8B-C5FB-41A9-85F5-1E3FC972734F}"/>
                </a:ext>
              </a:extLst>
            </p:cNvPr>
            <p:cNvSpPr/>
            <p:nvPr/>
          </p:nvSpPr>
          <p:spPr>
            <a:xfrm>
              <a:off x="4048841" y="2457175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AAA7B5B-D36F-4992-B10E-A6AB9115DAAA}"/>
                </a:ext>
              </a:extLst>
            </p:cNvPr>
            <p:cNvSpPr/>
            <p:nvPr/>
          </p:nvSpPr>
          <p:spPr>
            <a:xfrm>
              <a:off x="6906556" y="2489653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6C89074-F845-4D04-8C81-55A23EFE2F20}"/>
                </a:ext>
              </a:extLst>
            </p:cNvPr>
            <p:cNvSpPr/>
            <p:nvPr/>
          </p:nvSpPr>
          <p:spPr>
            <a:xfrm>
              <a:off x="4010173" y="3888599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5994567-6F20-40CA-ACAE-9D410C7810DF}"/>
                </a:ext>
              </a:extLst>
            </p:cNvPr>
            <p:cNvSpPr/>
            <p:nvPr/>
          </p:nvSpPr>
          <p:spPr>
            <a:xfrm>
              <a:off x="-25593" y="3429000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0AB21-FC8D-AB0F-594A-B677A3AFDD2F}"/>
              </a:ext>
            </a:extLst>
          </p:cNvPr>
          <p:cNvGrpSpPr/>
          <p:nvPr/>
        </p:nvGrpSpPr>
        <p:grpSpPr>
          <a:xfrm>
            <a:off x="169246" y="484365"/>
            <a:ext cx="9880765" cy="1480328"/>
            <a:chOff x="320074" y="515932"/>
            <a:chExt cx="8037863" cy="10376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6543A13-2A61-A36F-7F31-0E1469C8FD26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DE1C4DB-7171-ADDA-E2D3-F87D570FFF20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B5199E5-1E5C-8C8D-2425-CD4AFCA44C33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56331265-7488-E5A8-3B54-B587270F8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61B19-BD28-3F76-8444-FC9B96B6B507}"/>
                </a:ext>
              </a:extLst>
            </p:cNvPr>
            <p:cNvSpPr txBox="1"/>
            <p:nvPr/>
          </p:nvSpPr>
          <p:spPr>
            <a:xfrm>
              <a:off x="5663608" y="656975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10B7472-C2AD-C557-11A3-164BF8FDB166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AB1056-7CA5-F5C1-ADFA-74C122DB17DD}"/>
                </a:ext>
              </a:extLst>
            </p:cNvPr>
            <p:cNvSpPr txBox="1"/>
            <p:nvPr/>
          </p:nvSpPr>
          <p:spPr>
            <a:xfrm>
              <a:off x="7717960" y="662917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69CC4D-4496-427E-2C70-C5C68761AC4B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D75880-4C04-79EE-F982-71A00AB3583C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5E89FB1-39E5-A517-BE1C-7D5AB6C3178A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C386CD3-6AB3-BA9E-1783-36A2EB3E1818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4DA61E-9375-9E64-6148-36F2CF350719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58FFF0-52E8-F76C-BD9B-7AAA378D6C3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3A917C0-EDF1-5BAD-452C-86B859B3789F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72223B8-14CF-DD38-FE3E-F31F7C0CC2DC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4CD372-073C-1B34-5BB4-A9D1EC3F5248}"/>
              </a:ext>
            </a:extLst>
          </p:cNvPr>
          <p:cNvSpPr/>
          <p:nvPr/>
        </p:nvSpPr>
        <p:spPr>
          <a:xfrm>
            <a:off x="9993956" y="1973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961A1E-32AB-96A6-4D87-E20DA23CEFD1}"/>
              </a:ext>
            </a:extLst>
          </p:cNvPr>
          <p:cNvSpPr/>
          <p:nvPr/>
        </p:nvSpPr>
        <p:spPr>
          <a:xfrm>
            <a:off x="9999895" y="1964693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BDD0C-8049-7BEC-E7C3-C53067FED772}"/>
              </a:ext>
            </a:extLst>
          </p:cNvPr>
          <p:cNvSpPr txBox="1"/>
          <p:nvPr/>
        </p:nvSpPr>
        <p:spPr>
          <a:xfrm>
            <a:off x="75158" y="2048005"/>
            <a:ext cx="3674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전라북도 순환관광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고창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부안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C23765-71D9-D4B0-3F02-FED09857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30" y="3270788"/>
            <a:ext cx="5409672" cy="20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5472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-2]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813245"/>
              </p:ext>
            </p:extLst>
          </p:nvPr>
        </p:nvGraphicFramePr>
        <p:xfrm>
          <a:off x="10180215" y="1200581"/>
          <a:ext cx="2011785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785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캘린더에 선택한 날을 출발일 기준으로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출발일 변경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캘린더 재호출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#3.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인원을 나이로 분류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분류별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가격 차이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#4.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예약하기 버튼을 눌러 예약 페이지 호출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#5.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선택된 인원과 분류를 토대로 가격 집계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C40F3B7-56C9-320B-2FDB-E76C6BE35677}"/>
              </a:ext>
            </a:extLst>
          </p:cNvPr>
          <p:cNvGrpSpPr/>
          <p:nvPr/>
        </p:nvGrpSpPr>
        <p:grpSpPr>
          <a:xfrm>
            <a:off x="168143" y="2378139"/>
            <a:ext cx="9760710" cy="2989244"/>
            <a:chOff x="196956" y="2106632"/>
            <a:chExt cx="9760710" cy="298924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362ED2-46D3-4AEF-9C97-982247058E9F}"/>
                </a:ext>
              </a:extLst>
            </p:cNvPr>
            <p:cNvSpPr/>
            <p:nvPr/>
          </p:nvSpPr>
          <p:spPr>
            <a:xfrm>
              <a:off x="196956" y="2106632"/>
              <a:ext cx="9760710" cy="29892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D8DCEB6-F0A4-4C08-852F-EAE529C61459}"/>
                </a:ext>
              </a:extLst>
            </p:cNvPr>
            <p:cNvGrpSpPr/>
            <p:nvPr/>
          </p:nvGrpSpPr>
          <p:grpSpPr>
            <a:xfrm>
              <a:off x="286013" y="2219675"/>
              <a:ext cx="3857361" cy="2733325"/>
              <a:chOff x="8832372" y="1800225"/>
              <a:chExt cx="4181472" cy="1809750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순서도: 처리 35">
                <a:extLst>
                  <a:ext uri="{FF2B5EF4-FFF2-40B4-BE49-F238E27FC236}">
                    <a16:creationId xmlns:a16="http://schemas.microsoft.com/office/drawing/2014/main" id="{74445B46-758C-4ECF-8392-133DB282C5F5}"/>
                  </a:ext>
                </a:extLst>
              </p:cNvPr>
              <p:cNvSpPr/>
              <p:nvPr/>
            </p:nvSpPr>
            <p:spPr>
              <a:xfrm>
                <a:off x="8841895" y="1800225"/>
                <a:ext cx="4171949" cy="1809750"/>
              </a:xfrm>
              <a:prstGeom prst="flowChartProcess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7A5678F-E136-4393-B9E1-701D15733E69}"/>
                  </a:ext>
                </a:extLst>
              </p:cNvPr>
              <p:cNvCxnSpPr/>
              <p:nvPr/>
            </p:nvCxnSpPr>
            <p:spPr>
              <a:xfrm>
                <a:off x="8832372" y="1800225"/>
                <a:ext cx="4171949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F62574C-626B-4A93-9840-320EBA388D47}"/>
                  </a:ext>
                </a:extLst>
              </p:cNvPr>
              <p:cNvCxnSpPr/>
              <p:nvPr/>
            </p:nvCxnSpPr>
            <p:spPr>
              <a:xfrm flipH="1">
                <a:off x="8841895" y="1800225"/>
                <a:ext cx="4162427" cy="180975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C392C7E-015B-46D7-A4BE-5467EF8B8DB0}"/>
                </a:ext>
              </a:extLst>
            </p:cNvPr>
            <p:cNvSpPr/>
            <p:nvPr/>
          </p:nvSpPr>
          <p:spPr>
            <a:xfrm>
              <a:off x="4302219" y="2233772"/>
              <a:ext cx="1056521" cy="3220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출발일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FDE13D4-E204-4E58-8875-D708130C4BF4}"/>
                </a:ext>
              </a:extLst>
            </p:cNvPr>
            <p:cNvSpPr/>
            <p:nvPr/>
          </p:nvSpPr>
          <p:spPr>
            <a:xfrm>
              <a:off x="4302219" y="2610563"/>
              <a:ext cx="1056521" cy="3220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도착일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251C8A-2E12-40DE-B793-8DE42982EC82}"/>
                </a:ext>
              </a:extLst>
            </p:cNvPr>
            <p:cNvSpPr txBox="1"/>
            <p:nvPr/>
          </p:nvSpPr>
          <p:spPr>
            <a:xfrm>
              <a:off x="5404839" y="2210382"/>
              <a:ext cx="1611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2023-03-25(Sat)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FAE238-0BA5-45CC-8E73-2CA7500B7BBB}"/>
                </a:ext>
              </a:extLst>
            </p:cNvPr>
            <p:cNvSpPr txBox="1"/>
            <p:nvPr/>
          </p:nvSpPr>
          <p:spPr>
            <a:xfrm>
              <a:off x="5402514" y="2544087"/>
              <a:ext cx="2067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2023-03-25(Sat)</a:t>
              </a:r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88E723-4C55-4FC3-81C0-1957EFA516E6}"/>
                </a:ext>
              </a:extLst>
            </p:cNvPr>
            <p:cNvSpPr/>
            <p:nvPr/>
          </p:nvSpPr>
          <p:spPr>
            <a:xfrm>
              <a:off x="7284620" y="2239283"/>
              <a:ext cx="2326105" cy="73811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</a:rPr>
                <a:t>출발일 변경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2934B5D-3BBC-4DA6-A150-601B08A471B3}"/>
                </a:ext>
              </a:extLst>
            </p:cNvPr>
            <p:cNvSpPr/>
            <p:nvPr/>
          </p:nvSpPr>
          <p:spPr>
            <a:xfrm>
              <a:off x="7981576" y="4428691"/>
              <a:ext cx="1691040" cy="5924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0E2AFD7-7C1D-404A-A339-A434CD66AEF0}"/>
                </a:ext>
              </a:extLst>
            </p:cNvPr>
            <p:cNvSpPr/>
            <p:nvPr/>
          </p:nvSpPr>
          <p:spPr>
            <a:xfrm>
              <a:off x="4277253" y="3004929"/>
              <a:ext cx="2277814" cy="13687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61D5068-15A9-4254-B7F4-F1924165CC4A}"/>
                </a:ext>
              </a:extLst>
            </p:cNvPr>
            <p:cNvSpPr/>
            <p:nvPr/>
          </p:nvSpPr>
          <p:spPr>
            <a:xfrm>
              <a:off x="4300442" y="2187568"/>
              <a:ext cx="2753736" cy="8173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C0E277E-C55D-4A46-B8AA-35076F40E061}"/>
                </a:ext>
              </a:extLst>
            </p:cNvPr>
            <p:cNvSpPr/>
            <p:nvPr/>
          </p:nvSpPr>
          <p:spPr>
            <a:xfrm>
              <a:off x="7188056" y="2186754"/>
              <a:ext cx="2522059" cy="8431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D8B5A8B-C5FB-41A9-85F5-1E3FC972734F}"/>
                </a:ext>
              </a:extLst>
            </p:cNvPr>
            <p:cNvSpPr/>
            <p:nvPr/>
          </p:nvSpPr>
          <p:spPr>
            <a:xfrm>
              <a:off x="6964536" y="2427580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AAA7B5B-D36F-4992-B10E-A6AB9115DAAA}"/>
                </a:ext>
              </a:extLst>
            </p:cNvPr>
            <p:cNvSpPr/>
            <p:nvPr/>
          </p:nvSpPr>
          <p:spPr>
            <a:xfrm>
              <a:off x="4037187" y="3563707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6C89074-F845-4D04-8C81-55A23EFE2F20}"/>
                </a:ext>
              </a:extLst>
            </p:cNvPr>
            <p:cNvSpPr/>
            <p:nvPr/>
          </p:nvSpPr>
          <p:spPr>
            <a:xfrm>
              <a:off x="3979743" y="4547167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5994567-6F20-40CA-ACAE-9D410C7810DF}"/>
                </a:ext>
              </a:extLst>
            </p:cNvPr>
            <p:cNvSpPr/>
            <p:nvPr/>
          </p:nvSpPr>
          <p:spPr>
            <a:xfrm>
              <a:off x="4057446" y="2419420"/>
              <a:ext cx="278674" cy="2786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0AB21-FC8D-AB0F-594A-B677A3AFDD2F}"/>
              </a:ext>
            </a:extLst>
          </p:cNvPr>
          <p:cNvGrpSpPr/>
          <p:nvPr/>
        </p:nvGrpSpPr>
        <p:grpSpPr>
          <a:xfrm>
            <a:off x="169246" y="484365"/>
            <a:ext cx="9880765" cy="1480328"/>
            <a:chOff x="320074" y="515932"/>
            <a:chExt cx="8037863" cy="10376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6543A13-2A61-A36F-7F31-0E1469C8FD26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DE1C4DB-7171-ADDA-E2D3-F87D570FFF20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B5199E5-1E5C-8C8D-2425-CD4AFCA44C33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56331265-7488-E5A8-3B54-B587270F8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61B19-BD28-3F76-8444-FC9B96B6B507}"/>
                </a:ext>
              </a:extLst>
            </p:cNvPr>
            <p:cNvSpPr txBox="1"/>
            <p:nvPr/>
          </p:nvSpPr>
          <p:spPr>
            <a:xfrm>
              <a:off x="5663608" y="656975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10B7472-C2AD-C557-11A3-164BF8FDB166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AB1056-7CA5-F5C1-ADFA-74C122DB17DD}"/>
                </a:ext>
              </a:extLst>
            </p:cNvPr>
            <p:cNvSpPr txBox="1"/>
            <p:nvPr/>
          </p:nvSpPr>
          <p:spPr>
            <a:xfrm>
              <a:off x="7717960" y="662917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69CC4D-4496-427E-2C70-C5C68761AC4B}"/>
                </a:ext>
              </a:extLst>
            </p:cNvPr>
            <p:cNvSpPr/>
            <p:nvPr/>
          </p:nvSpPr>
          <p:spPr>
            <a:xfrm>
              <a:off x="320074" y="1168168"/>
              <a:ext cx="8037863" cy="38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D75880-4C04-79EE-F982-71A00AB3583C}"/>
                </a:ext>
              </a:extLst>
            </p:cNvPr>
            <p:cNvSpPr/>
            <p:nvPr/>
          </p:nvSpPr>
          <p:spPr>
            <a:xfrm>
              <a:off x="360071" y="1226566"/>
              <a:ext cx="1214360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도내 운행 코스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5E89FB1-39E5-A517-BE1C-7D5AB6C3178A}"/>
                </a:ext>
              </a:extLst>
            </p:cNvPr>
            <p:cNvSpPr/>
            <p:nvPr/>
          </p:nvSpPr>
          <p:spPr>
            <a:xfrm>
              <a:off x="1554173" y="1235493"/>
              <a:ext cx="114517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/>
                <a:t>도내 특별 코스</a:t>
              </a:r>
              <a:endParaRPr lang="ko-KR" altLang="en-US" sz="11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C386CD3-6AB3-BA9E-1783-36A2EB3E1818}"/>
                </a:ext>
              </a:extLst>
            </p:cNvPr>
            <p:cNvSpPr/>
            <p:nvPr/>
          </p:nvSpPr>
          <p:spPr>
            <a:xfrm>
              <a:off x="2751677" y="124631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경상권 출발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4DA61E-9375-9E64-6148-36F2CF350719}"/>
                </a:ext>
              </a:extLst>
            </p:cNvPr>
            <p:cNvSpPr/>
            <p:nvPr/>
          </p:nvSpPr>
          <p:spPr>
            <a:xfrm>
              <a:off x="39491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수도권 출발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58FFF0-52E8-F76C-BD9B-7AAA378D6C35}"/>
                </a:ext>
              </a:extLst>
            </p:cNvPr>
            <p:cNvSpPr/>
            <p:nvPr/>
          </p:nvSpPr>
          <p:spPr>
            <a:xfrm>
              <a:off x="5030681" y="1241463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 err="1"/>
                <a:t>코레일</a:t>
              </a:r>
              <a:r>
                <a:rPr lang="ko-KR" altLang="en-US" sz="1100" dirty="0"/>
                <a:t> 연계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3A917C0-EDF1-5BAD-452C-86B859B3789F}"/>
                </a:ext>
              </a:extLst>
            </p:cNvPr>
            <p:cNvSpPr/>
            <p:nvPr/>
          </p:nvSpPr>
          <p:spPr>
            <a:xfrm>
              <a:off x="6105686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커뮤니티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72223B8-14CF-DD38-FE3E-F31F7C0CC2DC}"/>
                </a:ext>
              </a:extLst>
            </p:cNvPr>
            <p:cNvSpPr/>
            <p:nvPr/>
          </p:nvSpPr>
          <p:spPr>
            <a:xfrm>
              <a:off x="7180691" y="1231506"/>
              <a:ext cx="952506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dirty="0"/>
                <a:t>홍보영상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4CD372-073C-1B34-5BB4-A9D1EC3F5248}"/>
              </a:ext>
            </a:extLst>
          </p:cNvPr>
          <p:cNvSpPr/>
          <p:nvPr/>
        </p:nvSpPr>
        <p:spPr>
          <a:xfrm>
            <a:off x="9993956" y="1973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961A1E-32AB-96A6-4D87-E20DA23CEFD1}"/>
              </a:ext>
            </a:extLst>
          </p:cNvPr>
          <p:cNvSpPr/>
          <p:nvPr/>
        </p:nvSpPr>
        <p:spPr>
          <a:xfrm>
            <a:off x="9999895" y="1964693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BDD0C-8049-7BEC-E7C3-C53067FED772}"/>
              </a:ext>
            </a:extLst>
          </p:cNvPr>
          <p:cNvSpPr txBox="1"/>
          <p:nvPr/>
        </p:nvSpPr>
        <p:spPr>
          <a:xfrm>
            <a:off x="75158" y="2048005"/>
            <a:ext cx="3674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전라북도 순환관광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고창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부안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1DFF41-DD7F-7D13-921A-51AA88AAF2AD}"/>
              </a:ext>
            </a:extLst>
          </p:cNvPr>
          <p:cNvSpPr/>
          <p:nvPr/>
        </p:nvSpPr>
        <p:spPr>
          <a:xfrm>
            <a:off x="4292873" y="3398124"/>
            <a:ext cx="720917" cy="2786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성인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B9D194-8772-4DAA-030F-C62C988F6717}"/>
              </a:ext>
            </a:extLst>
          </p:cNvPr>
          <p:cNvSpPr/>
          <p:nvPr/>
        </p:nvSpPr>
        <p:spPr>
          <a:xfrm>
            <a:off x="4304564" y="3852809"/>
            <a:ext cx="720917" cy="2786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E77CA8-DAC7-D603-E6C4-FD28724436F4}"/>
              </a:ext>
            </a:extLst>
          </p:cNvPr>
          <p:cNvSpPr/>
          <p:nvPr/>
        </p:nvSpPr>
        <p:spPr>
          <a:xfrm>
            <a:off x="4304564" y="4307494"/>
            <a:ext cx="720917" cy="2786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경로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6B101-F1FE-BC31-14B4-249748A6568A}"/>
              </a:ext>
            </a:extLst>
          </p:cNvPr>
          <p:cNvSpPr txBox="1"/>
          <p:nvPr/>
        </p:nvSpPr>
        <p:spPr>
          <a:xfrm>
            <a:off x="8452263" y="3454005"/>
            <a:ext cx="11296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10,000</a:t>
            </a:r>
            <a:r>
              <a:rPr lang="ko-KR" altLang="en-US" sz="1500" dirty="0"/>
              <a:t>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2B68FD8-AFCC-69BE-3ED7-B8C5A13DF8E0}"/>
              </a:ext>
            </a:extLst>
          </p:cNvPr>
          <p:cNvSpPr/>
          <p:nvPr/>
        </p:nvSpPr>
        <p:spPr>
          <a:xfrm>
            <a:off x="5106762" y="4309398"/>
            <a:ext cx="1358669" cy="278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       0       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E0A08A-66CE-6C91-DA95-22CD29FA75AA}"/>
              </a:ext>
            </a:extLst>
          </p:cNvPr>
          <p:cNvSpPr txBox="1"/>
          <p:nvPr/>
        </p:nvSpPr>
        <p:spPr>
          <a:xfrm>
            <a:off x="8569132" y="3842068"/>
            <a:ext cx="11296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9,000</a:t>
            </a:r>
            <a:r>
              <a:rPr lang="ko-KR" altLang="en-US" sz="1500" dirty="0"/>
              <a:t>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920C7-CAD6-3B13-DE61-A910AF023BA6}"/>
              </a:ext>
            </a:extLst>
          </p:cNvPr>
          <p:cNvSpPr txBox="1"/>
          <p:nvPr/>
        </p:nvSpPr>
        <p:spPr>
          <a:xfrm>
            <a:off x="8569133" y="4285638"/>
            <a:ext cx="1012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9,000</a:t>
            </a:r>
            <a:r>
              <a:rPr lang="ko-KR" altLang="en-US" sz="1500" dirty="0"/>
              <a:t>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60CB714-AF69-2C03-DECC-E6ED440E7DF8}"/>
              </a:ext>
            </a:extLst>
          </p:cNvPr>
          <p:cNvSpPr/>
          <p:nvPr/>
        </p:nvSpPr>
        <p:spPr>
          <a:xfrm>
            <a:off x="5106820" y="3839844"/>
            <a:ext cx="1358669" cy="278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       0       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9120E9-9E6A-0352-79D7-28275E40EECF}"/>
              </a:ext>
            </a:extLst>
          </p:cNvPr>
          <p:cNvSpPr/>
          <p:nvPr/>
        </p:nvSpPr>
        <p:spPr>
          <a:xfrm>
            <a:off x="5106762" y="3387926"/>
            <a:ext cx="1358669" cy="278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       0       +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2EEC60-7E53-C02F-4A39-9AAE0C9B97F8}"/>
              </a:ext>
            </a:extLst>
          </p:cNvPr>
          <p:cNvCxnSpPr/>
          <p:nvPr/>
        </p:nvCxnSpPr>
        <p:spPr>
          <a:xfrm>
            <a:off x="4304564" y="4672668"/>
            <a:ext cx="52773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F162288-CE02-FA6B-76C2-0594AC729BB3}"/>
              </a:ext>
            </a:extLst>
          </p:cNvPr>
          <p:cNvSpPr/>
          <p:nvPr/>
        </p:nvSpPr>
        <p:spPr>
          <a:xfrm>
            <a:off x="4292873" y="4773345"/>
            <a:ext cx="2172558" cy="41515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예약하기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CC6D5F-2E25-7571-D09F-92CA188DA5A4}"/>
              </a:ext>
            </a:extLst>
          </p:cNvPr>
          <p:cNvSpPr txBox="1"/>
          <p:nvPr/>
        </p:nvSpPr>
        <p:spPr>
          <a:xfrm>
            <a:off x="7952763" y="4773345"/>
            <a:ext cx="151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합계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B60D61-C67E-2879-55B7-AC580FA03C28}"/>
              </a:ext>
            </a:extLst>
          </p:cNvPr>
          <p:cNvSpPr/>
          <p:nvPr/>
        </p:nvSpPr>
        <p:spPr>
          <a:xfrm>
            <a:off x="4235980" y="4691064"/>
            <a:ext cx="2290273" cy="592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3F3EDCE-8058-70BA-53A4-E9C82A209D7E}"/>
              </a:ext>
            </a:extLst>
          </p:cNvPr>
          <p:cNvSpPr/>
          <p:nvPr/>
        </p:nvSpPr>
        <p:spPr>
          <a:xfrm>
            <a:off x="7674089" y="487099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2311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88680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-3]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26592"/>
              </p:ext>
            </p:extLst>
          </p:nvPr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여행 정보에 맞는 내용 출력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#2.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나이를 토대로 가격 분류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graphicFrame>
        <p:nvGraphicFramePr>
          <p:cNvPr id="34" name="표 38">
            <a:extLst>
              <a:ext uri="{FF2B5EF4-FFF2-40B4-BE49-F238E27FC236}">
                <a16:creationId xmlns:a16="http://schemas.microsoft.com/office/drawing/2014/main" id="{A9882B4A-6EE9-7E3F-3A53-544AD02D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651062"/>
              </p:ext>
            </p:extLst>
          </p:nvPr>
        </p:nvGraphicFramePr>
        <p:xfrm>
          <a:off x="232017" y="1477693"/>
          <a:ext cx="9515992" cy="15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449">
                  <a:extLst>
                    <a:ext uri="{9D8B030D-6E8A-4147-A177-3AD203B41FA5}">
                      <a16:colId xmlns:a16="http://schemas.microsoft.com/office/drawing/2014/main" val="218641415"/>
                    </a:ext>
                  </a:extLst>
                </a:gridCol>
                <a:gridCol w="3211547">
                  <a:extLst>
                    <a:ext uri="{9D8B030D-6E8A-4147-A177-3AD203B41FA5}">
                      <a16:colId xmlns:a16="http://schemas.microsoft.com/office/drawing/2014/main" val="1574861450"/>
                    </a:ext>
                  </a:extLst>
                </a:gridCol>
                <a:gridCol w="1578567">
                  <a:extLst>
                    <a:ext uri="{9D8B030D-6E8A-4147-A177-3AD203B41FA5}">
                      <a16:colId xmlns:a16="http://schemas.microsoft.com/office/drawing/2014/main" val="2718651512"/>
                    </a:ext>
                  </a:extLst>
                </a:gridCol>
                <a:gridCol w="3179429">
                  <a:extLst>
                    <a:ext uri="{9D8B030D-6E8A-4147-A177-3AD203B41FA5}">
                      <a16:colId xmlns:a16="http://schemas.microsoft.com/office/drawing/2014/main" val="1428143898"/>
                    </a:ext>
                  </a:extLst>
                </a:gridCol>
              </a:tblGrid>
              <a:tr h="381391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8845"/>
                  </a:ext>
                </a:extLst>
              </a:tr>
              <a:tr h="381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여행기간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출발시간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07:40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959400"/>
                  </a:ext>
                </a:extLst>
              </a:tr>
              <a:tr h="381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이용교통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도착시간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18:30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588181"/>
                  </a:ext>
                </a:extLst>
              </a:tr>
              <a:tr h="381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방문도시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고창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부안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최소출발인원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 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65271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1E6713-BD50-9E90-70EF-3ABAFC863DE7}"/>
              </a:ext>
            </a:extLst>
          </p:cNvPr>
          <p:cNvSpPr/>
          <p:nvPr/>
        </p:nvSpPr>
        <p:spPr>
          <a:xfrm>
            <a:off x="1701649" y="1801209"/>
            <a:ext cx="3289801" cy="120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5522E4-E51E-D62A-498F-EB8D65E685EF}"/>
              </a:ext>
            </a:extLst>
          </p:cNvPr>
          <p:cNvSpPr/>
          <p:nvPr/>
        </p:nvSpPr>
        <p:spPr>
          <a:xfrm>
            <a:off x="6516930" y="1801209"/>
            <a:ext cx="3231078" cy="120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994567-6F20-40CA-ACAE-9D410C7810DF}"/>
              </a:ext>
            </a:extLst>
          </p:cNvPr>
          <p:cNvSpPr/>
          <p:nvPr/>
        </p:nvSpPr>
        <p:spPr>
          <a:xfrm>
            <a:off x="1473873" y="2262896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963A04-9B97-1150-5817-91306E3F12F7}"/>
              </a:ext>
            </a:extLst>
          </p:cNvPr>
          <p:cNvSpPr/>
          <p:nvPr/>
        </p:nvSpPr>
        <p:spPr>
          <a:xfrm>
            <a:off x="6244447" y="2282126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03F7320-38C8-B1EF-8639-D883071B1B13}"/>
              </a:ext>
            </a:extLst>
          </p:cNvPr>
          <p:cNvCxnSpPr/>
          <p:nvPr/>
        </p:nvCxnSpPr>
        <p:spPr>
          <a:xfrm>
            <a:off x="232017" y="2240475"/>
            <a:ext cx="95747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8813E24-31F9-1F25-5587-C8F465C25721}"/>
              </a:ext>
            </a:extLst>
          </p:cNvPr>
          <p:cNvCxnSpPr/>
          <p:nvPr/>
        </p:nvCxnSpPr>
        <p:spPr>
          <a:xfrm>
            <a:off x="232017" y="2631000"/>
            <a:ext cx="95747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4">
            <a:extLst>
              <a:ext uri="{FF2B5EF4-FFF2-40B4-BE49-F238E27FC236}">
                <a16:creationId xmlns:a16="http://schemas.microsoft.com/office/drawing/2014/main" id="{646EA47F-1001-6B27-E128-FC4B2FE39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52040"/>
              </p:ext>
            </p:extLst>
          </p:nvPr>
        </p:nvGraphicFramePr>
        <p:xfrm>
          <a:off x="232016" y="3304605"/>
          <a:ext cx="9515992" cy="1202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998">
                  <a:extLst>
                    <a:ext uri="{9D8B030D-6E8A-4147-A177-3AD203B41FA5}">
                      <a16:colId xmlns:a16="http://schemas.microsoft.com/office/drawing/2014/main" val="2482575319"/>
                    </a:ext>
                  </a:extLst>
                </a:gridCol>
                <a:gridCol w="2378998">
                  <a:extLst>
                    <a:ext uri="{9D8B030D-6E8A-4147-A177-3AD203B41FA5}">
                      <a16:colId xmlns:a16="http://schemas.microsoft.com/office/drawing/2014/main" val="2752269127"/>
                    </a:ext>
                  </a:extLst>
                </a:gridCol>
                <a:gridCol w="2378998">
                  <a:extLst>
                    <a:ext uri="{9D8B030D-6E8A-4147-A177-3AD203B41FA5}">
                      <a16:colId xmlns:a16="http://schemas.microsoft.com/office/drawing/2014/main" val="3697867387"/>
                    </a:ext>
                  </a:extLst>
                </a:gridCol>
                <a:gridCol w="2378998">
                  <a:extLst>
                    <a:ext uri="{9D8B030D-6E8A-4147-A177-3AD203B41FA5}">
                      <a16:colId xmlns:a16="http://schemas.microsoft.com/office/drawing/2014/main" val="1276762194"/>
                    </a:ext>
                  </a:extLst>
                </a:gridCol>
              </a:tblGrid>
              <a:tr h="400678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요금정보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4857"/>
                  </a:ext>
                </a:extLst>
              </a:tr>
              <a:tr h="400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성인</a:t>
                      </a:r>
                      <a:r>
                        <a:rPr lang="en-US" altLang="ko-KR" sz="1200" dirty="0"/>
                        <a:t>(13</a:t>
                      </a:r>
                      <a:r>
                        <a:rPr lang="ko-KR" altLang="en-US" sz="1200" dirty="0"/>
                        <a:t>세 이상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세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만 </a:t>
                      </a:r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세 미만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경로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 </a:t>
                      </a:r>
                      <a:r>
                        <a:rPr lang="en-US" altLang="ko-KR" sz="1200" dirty="0"/>
                        <a:t>65</a:t>
                      </a:r>
                      <a:r>
                        <a:rPr lang="ko-KR" altLang="en-US" sz="1200" dirty="0"/>
                        <a:t>세 이상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99323"/>
                  </a:ext>
                </a:extLst>
              </a:tr>
              <a:tr h="400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상품가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10,000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9,000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9,000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576423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02AFD7DB-F484-4173-0D2B-4B86F3CB3CA5}"/>
              </a:ext>
            </a:extLst>
          </p:cNvPr>
          <p:cNvSpPr/>
          <p:nvPr/>
        </p:nvSpPr>
        <p:spPr>
          <a:xfrm>
            <a:off x="2594192" y="4079793"/>
            <a:ext cx="7153816" cy="426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B934F97-E6DD-9F58-5B4A-A9D414924A0C}"/>
              </a:ext>
            </a:extLst>
          </p:cNvPr>
          <p:cNvSpPr/>
          <p:nvPr/>
        </p:nvSpPr>
        <p:spPr>
          <a:xfrm>
            <a:off x="2330342" y="4153878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DFCA9F9-25FB-EBCE-41C7-D2BCB509FBD0}"/>
              </a:ext>
            </a:extLst>
          </p:cNvPr>
          <p:cNvCxnSpPr/>
          <p:nvPr/>
        </p:nvCxnSpPr>
        <p:spPr>
          <a:xfrm>
            <a:off x="232016" y="4506638"/>
            <a:ext cx="95747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B5C1351-0C3D-0121-EBE2-B677B82BCB2B}"/>
              </a:ext>
            </a:extLst>
          </p:cNvPr>
          <p:cNvCxnSpPr>
            <a:cxnSpLocks/>
          </p:cNvCxnSpPr>
          <p:nvPr/>
        </p:nvCxnSpPr>
        <p:spPr>
          <a:xfrm>
            <a:off x="2609016" y="3724275"/>
            <a:ext cx="0" cy="782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75AC02D-4FD2-9968-D8C4-3A6B75B45A61}"/>
              </a:ext>
            </a:extLst>
          </p:cNvPr>
          <p:cNvCxnSpPr>
            <a:cxnSpLocks/>
          </p:cNvCxnSpPr>
          <p:nvPr/>
        </p:nvCxnSpPr>
        <p:spPr>
          <a:xfrm>
            <a:off x="4990012" y="3724275"/>
            <a:ext cx="0" cy="782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EABB71A-579F-BCE0-2D67-64CE598A95AD}"/>
              </a:ext>
            </a:extLst>
          </p:cNvPr>
          <p:cNvCxnSpPr/>
          <p:nvPr/>
        </p:nvCxnSpPr>
        <p:spPr>
          <a:xfrm flipV="1">
            <a:off x="7391400" y="3724275"/>
            <a:ext cx="0" cy="7823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43389" y="2282126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F91EE4-A91E-1D33-364E-39853B9C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6" y="4807987"/>
            <a:ext cx="951599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0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0A7F9B-CAA7-4100-8800-BE2D6E8C4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31207"/>
              </p:ext>
            </p:extLst>
          </p:nvPr>
        </p:nvGraphicFramePr>
        <p:xfrm>
          <a:off x="175137" y="91081"/>
          <a:ext cx="11283954" cy="29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2">
                  <a:extLst>
                    <a:ext uri="{9D8B030D-6E8A-4147-A177-3AD203B41FA5}">
                      <a16:colId xmlns:a16="http://schemas.microsoft.com/office/drawing/2014/main" val="38201492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4714955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079786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479285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5298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744882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161214191"/>
                    </a:ext>
                  </a:extLst>
                </a:gridCol>
                <a:gridCol w="1631952">
                  <a:extLst>
                    <a:ext uri="{9D8B030D-6E8A-4147-A177-3AD203B41FA5}">
                      <a16:colId xmlns:a16="http://schemas.microsoft.com/office/drawing/2014/main" val="1976513646"/>
                    </a:ext>
                  </a:extLst>
                </a:gridCol>
              </a:tblGrid>
              <a:tr h="2952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Title</a:t>
                      </a:r>
                      <a:endParaRPr kumimoji="1" lang="ko-KR" altLang="en-US" sz="10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도내 운행 코스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 정보 페이지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-4]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김경호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ko-KR" altLang="en-US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2023.03.21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118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E266EB9-2EBA-4A9B-912B-9566600D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701118"/>
              </p:ext>
            </p:extLst>
          </p:nvPr>
        </p:nvGraphicFramePr>
        <p:xfrm>
          <a:off x="10124090" y="1200581"/>
          <a:ext cx="2067910" cy="556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10">
                  <a:extLst>
                    <a:ext uri="{9D8B030D-6E8A-4147-A177-3AD203B41FA5}">
                      <a16:colId xmlns:a16="http://schemas.microsoft.com/office/drawing/2014/main" val="2530914843"/>
                    </a:ext>
                  </a:extLst>
                </a:gridCol>
              </a:tblGrid>
              <a:tr h="442309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내용입력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1.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선택한 여행에 따라 일정 표시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5048"/>
                  </a:ext>
                </a:extLst>
              </a:tr>
              <a:tr h="11432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 Point.</a:t>
                      </a:r>
                    </a:p>
                    <a:p>
                      <a:pPr marL="0" algn="l" defTabSz="914400" rtl="0" eaLnBrk="1" latinLnBrk="1" hangingPunct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4843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8D193C5-656A-4BAB-8271-C22C70E74846}"/>
              </a:ext>
            </a:extLst>
          </p:cNvPr>
          <p:cNvGrpSpPr/>
          <p:nvPr/>
        </p:nvGrpSpPr>
        <p:grpSpPr>
          <a:xfrm>
            <a:off x="232017" y="525857"/>
            <a:ext cx="9574713" cy="617679"/>
            <a:chOff x="339644" y="515932"/>
            <a:chExt cx="8018293" cy="4806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1B31EF-F3C9-0226-0F77-AA490845B358}"/>
                </a:ext>
              </a:extLst>
            </p:cNvPr>
            <p:cNvSpPr/>
            <p:nvPr/>
          </p:nvSpPr>
          <p:spPr>
            <a:xfrm>
              <a:off x="339644" y="515932"/>
              <a:ext cx="1197183" cy="480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</a:rPr>
                <a:t>LOGO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CC750F-A7D6-ACC6-DBB4-AB31EF0C2774}"/>
                </a:ext>
              </a:extLst>
            </p:cNvPr>
            <p:cNvGrpSpPr/>
            <p:nvPr/>
          </p:nvGrpSpPr>
          <p:grpSpPr>
            <a:xfrm>
              <a:off x="1712973" y="561670"/>
              <a:ext cx="3889253" cy="407854"/>
              <a:chOff x="6275566" y="2207858"/>
              <a:chExt cx="4086003" cy="33504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D7059A9-F9DF-E783-134B-7BB7DDF1345F}"/>
                  </a:ext>
                </a:extLst>
              </p:cNvPr>
              <p:cNvSpPr/>
              <p:nvPr/>
            </p:nvSpPr>
            <p:spPr>
              <a:xfrm>
                <a:off x="6275566" y="2207858"/>
                <a:ext cx="4086003" cy="335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72428AC-DE66-6BAC-14EC-B473CB55C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0646" y="2295674"/>
                <a:ext cx="154500" cy="161019"/>
              </a:xfrm>
              <a:custGeom>
                <a:avLst/>
                <a:gdLst>
                  <a:gd name="T0" fmla="*/ 48 w 119"/>
                  <a:gd name="T1" fmla="*/ 0 h 124"/>
                  <a:gd name="T2" fmla="*/ 0 w 119"/>
                  <a:gd name="T3" fmla="*/ 49 h 124"/>
                  <a:gd name="T4" fmla="*/ 48 w 119"/>
                  <a:gd name="T5" fmla="*/ 98 h 124"/>
                  <a:gd name="T6" fmla="*/ 73 w 119"/>
                  <a:gd name="T7" fmla="*/ 91 h 124"/>
                  <a:gd name="T8" fmla="*/ 106 w 119"/>
                  <a:gd name="T9" fmla="*/ 122 h 124"/>
                  <a:gd name="T10" fmla="*/ 115 w 119"/>
                  <a:gd name="T11" fmla="*/ 122 h 124"/>
                  <a:gd name="T12" fmla="*/ 117 w 119"/>
                  <a:gd name="T13" fmla="*/ 120 h 124"/>
                  <a:gd name="T14" fmla="*/ 116 w 119"/>
                  <a:gd name="T15" fmla="*/ 111 h 124"/>
                  <a:gd name="T16" fmla="*/ 85 w 119"/>
                  <a:gd name="T17" fmla="*/ 82 h 124"/>
                  <a:gd name="T18" fmla="*/ 97 w 119"/>
                  <a:gd name="T19" fmla="*/ 49 h 124"/>
                  <a:gd name="T20" fmla="*/ 48 w 119"/>
                  <a:gd name="T21" fmla="*/ 0 h 124"/>
                  <a:gd name="T22" fmla="*/ 48 w 119"/>
                  <a:gd name="T23" fmla="*/ 14 h 124"/>
                  <a:gd name="T24" fmla="*/ 83 w 119"/>
                  <a:gd name="T25" fmla="*/ 49 h 124"/>
                  <a:gd name="T26" fmla="*/ 48 w 119"/>
                  <a:gd name="T27" fmla="*/ 84 h 124"/>
                  <a:gd name="T28" fmla="*/ 14 w 119"/>
                  <a:gd name="T29" fmla="*/ 49 h 124"/>
                  <a:gd name="T30" fmla="*/ 48 w 119"/>
                  <a:gd name="T31" fmla="*/ 1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24">
                    <a:moveTo>
                      <a:pt x="48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6"/>
                      <a:pt x="22" y="98"/>
                      <a:pt x="48" y="98"/>
                    </a:cubicBezTo>
                    <a:cubicBezTo>
                      <a:pt x="58" y="98"/>
                      <a:pt x="66" y="95"/>
                      <a:pt x="73" y="91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09" y="124"/>
                      <a:pt x="113" y="124"/>
                      <a:pt x="115" y="122"/>
                    </a:cubicBez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18"/>
                      <a:pt x="119" y="114"/>
                      <a:pt x="116" y="111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93" y="73"/>
                      <a:pt x="97" y="61"/>
                      <a:pt x="97" y="49"/>
                    </a:cubicBezTo>
                    <a:cubicBezTo>
                      <a:pt x="97" y="22"/>
                      <a:pt x="75" y="0"/>
                      <a:pt x="48" y="0"/>
                    </a:cubicBezTo>
                    <a:close/>
                    <a:moveTo>
                      <a:pt x="48" y="14"/>
                    </a:moveTo>
                    <a:cubicBezTo>
                      <a:pt x="68" y="14"/>
                      <a:pt x="83" y="30"/>
                      <a:pt x="83" y="49"/>
                    </a:cubicBezTo>
                    <a:cubicBezTo>
                      <a:pt x="83" y="68"/>
                      <a:pt x="68" y="84"/>
                      <a:pt x="48" y="84"/>
                    </a:cubicBezTo>
                    <a:cubicBezTo>
                      <a:pt x="29" y="84"/>
                      <a:pt x="14" y="68"/>
                      <a:pt x="14" y="49"/>
                    </a:cubicBezTo>
                    <a:cubicBezTo>
                      <a:pt x="14" y="30"/>
                      <a:pt x="29" y="14"/>
                      <a:pt x="48" y="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F2F39-9595-2654-4BB9-B3ABD82737E1}"/>
                </a:ext>
              </a:extLst>
            </p:cNvPr>
            <p:cNvSpPr txBox="1"/>
            <p:nvPr/>
          </p:nvSpPr>
          <p:spPr>
            <a:xfrm>
              <a:off x="5669017" y="592567"/>
              <a:ext cx="1217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로그인 </a:t>
              </a:r>
              <a:r>
                <a:rPr lang="en-US" altLang="ko-KR" sz="1000" b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b="0" dirty="0">
                  <a:solidFill>
                    <a:schemeClr val="tx1"/>
                  </a:solidFill>
                  <a:latin typeface="+mn-ea"/>
                </a:rPr>
                <a:t>회원가입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DC184A8-6B71-7DC8-F7D8-46DE60F0AE1D}"/>
                </a:ext>
              </a:extLst>
            </p:cNvPr>
            <p:cNvSpPr/>
            <p:nvPr/>
          </p:nvSpPr>
          <p:spPr>
            <a:xfrm>
              <a:off x="6901520" y="588353"/>
              <a:ext cx="795529" cy="30290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예약내역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B50242-49AC-E63C-DC01-A153E7F71179}"/>
                </a:ext>
              </a:extLst>
            </p:cNvPr>
            <p:cNvSpPr txBox="1"/>
            <p:nvPr/>
          </p:nvSpPr>
          <p:spPr>
            <a:xfrm>
              <a:off x="7738872" y="621695"/>
              <a:ext cx="619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75000"/>
                    </a:schemeClr>
                  </a:solidFill>
                </a:rPr>
                <a:t>언어 선택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B074F-AC4B-84AC-1E19-9443DA01C2C9}"/>
              </a:ext>
            </a:extLst>
          </p:cNvPr>
          <p:cNvSpPr/>
          <p:nvPr/>
        </p:nvSpPr>
        <p:spPr>
          <a:xfrm>
            <a:off x="9821553" y="1486604"/>
            <a:ext cx="124065" cy="419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3F55AA-CAED-B98C-B758-C45F4011E6F5}"/>
              </a:ext>
            </a:extLst>
          </p:cNvPr>
          <p:cNvSpPr/>
          <p:nvPr/>
        </p:nvSpPr>
        <p:spPr>
          <a:xfrm>
            <a:off x="9835065" y="2854294"/>
            <a:ext cx="115217" cy="1454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E84522-0458-2321-5994-E43E3335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2" y="1754170"/>
            <a:ext cx="5166769" cy="461525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91E7E-38EF-EADF-7BEC-06CA6677A807}"/>
              </a:ext>
            </a:extLst>
          </p:cNvPr>
          <p:cNvSpPr/>
          <p:nvPr/>
        </p:nvSpPr>
        <p:spPr>
          <a:xfrm>
            <a:off x="232017" y="1384183"/>
            <a:ext cx="9411064" cy="36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여행일정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A38E9A-0338-B384-90EB-1395B66C20E6}"/>
              </a:ext>
            </a:extLst>
          </p:cNvPr>
          <p:cNvSpPr/>
          <p:nvPr/>
        </p:nvSpPr>
        <p:spPr>
          <a:xfrm>
            <a:off x="-51322" y="1447634"/>
            <a:ext cx="278674" cy="278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1DE951-1139-F002-13D8-31B61AA42462}"/>
              </a:ext>
            </a:extLst>
          </p:cNvPr>
          <p:cNvSpPr/>
          <p:nvPr/>
        </p:nvSpPr>
        <p:spPr>
          <a:xfrm>
            <a:off x="232017" y="1381175"/>
            <a:ext cx="1117052" cy="369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18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</TotalTime>
  <Words>2616</Words>
  <Application>Microsoft Office PowerPoint</Application>
  <PresentationFormat>와이드스크린</PresentationFormat>
  <Paragraphs>1123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WKU</dc:creator>
  <cp:lastModifiedBy>김경호</cp:lastModifiedBy>
  <cp:revision>14</cp:revision>
  <dcterms:created xsi:type="dcterms:W3CDTF">2023-03-21T08:20:10Z</dcterms:created>
  <dcterms:modified xsi:type="dcterms:W3CDTF">2023-03-24T08:00:41Z</dcterms:modified>
</cp:coreProperties>
</file>